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1"/>
  </p:sldMasterIdLst>
  <p:notesMasterIdLst>
    <p:notesMasterId r:id="rId16"/>
  </p:notesMasterIdLst>
  <p:sldIdLst>
    <p:sldId id="256" r:id="rId2"/>
    <p:sldId id="901" r:id="rId3"/>
    <p:sldId id="900" r:id="rId4"/>
    <p:sldId id="889" r:id="rId5"/>
    <p:sldId id="902" r:id="rId6"/>
    <p:sldId id="903" r:id="rId7"/>
    <p:sldId id="892" r:id="rId8"/>
    <p:sldId id="878" r:id="rId9"/>
    <p:sldId id="898" r:id="rId10"/>
    <p:sldId id="904" r:id="rId11"/>
    <p:sldId id="905" r:id="rId12"/>
    <p:sldId id="906" r:id="rId13"/>
    <p:sldId id="887" r:id="rId14"/>
    <p:sldId id="88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Doten" initials="ED" lastIdx="10" clrIdx="0">
    <p:extLst>
      <p:ext uri="{19B8F6BF-5375-455C-9EA6-DF929625EA0E}">
        <p15:presenceInfo xmlns:p15="http://schemas.microsoft.com/office/powerpoint/2012/main" userId="S-1-5-21-299502267-1383384898-1801674531-25678" providerId="AD"/>
      </p:ext>
    </p:extLst>
  </p:cmAuthor>
  <p:cmAuthor id="2" name="Gina Nomellini" initials="GN" lastIdx="25" clrIdx="1">
    <p:extLst>
      <p:ext uri="{19B8F6BF-5375-455C-9EA6-DF929625EA0E}">
        <p15:presenceInfo xmlns:p15="http://schemas.microsoft.com/office/powerpoint/2012/main" userId="S-1-5-21-299502267-1383384898-1801674531-25674" providerId="AD"/>
      </p:ext>
    </p:extLst>
  </p:cmAuthor>
  <p:cmAuthor id="3" name="Gavin Mckelvey" initials="GM" lastIdx="11" clrIdx="2">
    <p:extLst>
      <p:ext uri="{19B8F6BF-5375-455C-9EA6-DF929625EA0E}">
        <p15:presenceInfo xmlns:p15="http://schemas.microsoft.com/office/powerpoint/2012/main" userId="S-1-5-21-299502267-1383384898-1801674531-31640" providerId="AD"/>
      </p:ext>
    </p:extLst>
  </p:cmAuthor>
  <p:cmAuthor id="4" name="winglo@gtt1.onmicrosoft.com" initials="w" lastIdx="5" clrIdx="3">
    <p:extLst>
      <p:ext uri="{19B8F6BF-5375-455C-9EA6-DF929625EA0E}">
        <p15:presenceInfo xmlns:p15="http://schemas.microsoft.com/office/powerpoint/2012/main" userId="83bb630c-32cd-4215-a4bd-7d637ee9e2e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075"/>
    <a:srgbClr val="FFFFFF"/>
    <a:srgbClr val="F4F4F4"/>
    <a:srgbClr val="0083BF"/>
    <a:srgbClr val="D2D2D2"/>
    <a:srgbClr val="616465"/>
    <a:srgbClr val="7D7D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9834" autoAdjust="0"/>
  </p:normalViewPr>
  <p:slideViewPr>
    <p:cSldViewPr snapToObjects="1" showGuides="1">
      <p:cViewPr varScale="1">
        <p:scale>
          <a:sx n="114" d="100"/>
          <a:sy n="114" d="100"/>
        </p:scale>
        <p:origin x="414" y="13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0022C-B1A0-4474-BA3D-71BE8AA0D54D}" type="doc">
      <dgm:prSet loTypeId="urn:microsoft.com/office/officeart/2008/layout/VerticalCurvedList" loCatId="list" qsTypeId="urn:microsoft.com/office/officeart/2005/8/quickstyle/simple1" qsCatId="simple" csTypeId="urn:microsoft.com/office/officeart/2005/8/colors/accent6_4" csCatId="accent6" phldr="1"/>
      <dgm:spPr/>
      <dgm:t>
        <a:bodyPr/>
        <a:lstStyle/>
        <a:p>
          <a:endParaRPr lang="en-GB"/>
        </a:p>
      </dgm:t>
    </dgm:pt>
    <dgm:pt modelId="{2973AB03-CE31-4820-A8A0-4E8ABB1E801A}">
      <dgm:prSet phldrT="[Text]" custT="1"/>
      <dgm:spPr>
        <a:xfrm>
          <a:off x="67479" y="130939"/>
          <a:ext cx="6840002" cy="261763"/>
        </a:xfrm>
        <a:prstGeom prst="rect">
          <a:avLst/>
        </a:prstGeom>
        <a:solidFill>
          <a:srgbClr val="009EE0">
            <a:shade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800" dirty="0">
              <a:solidFill>
                <a:sysClr val="window" lastClr="FFFFFF"/>
              </a:solidFill>
              <a:latin typeface="Calibri"/>
              <a:ea typeface="+mn-ea"/>
              <a:cs typeface="+mn-cs"/>
            </a:rPr>
            <a:t>   IP Networking</a:t>
          </a:r>
          <a:endParaRPr lang="en-GB" sz="1800" dirty="0">
            <a:solidFill>
              <a:sysClr val="window" lastClr="FFFFFF"/>
            </a:solidFill>
            <a:latin typeface="Calibri"/>
            <a:ea typeface="+mn-ea"/>
            <a:cs typeface="+mn-cs"/>
          </a:endParaRPr>
        </a:p>
      </dgm:t>
    </dgm:pt>
    <dgm:pt modelId="{8A3DD976-615B-4C12-8D99-7C8F77BEA690}" type="parTrans" cxnId="{361F6510-8DFE-46D4-9072-6836CBA8E55B}">
      <dgm:prSet/>
      <dgm:spPr/>
      <dgm:t>
        <a:bodyPr/>
        <a:lstStyle/>
        <a:p>
          <a:endParaRPr lang="en-GB"/>
        </a:p>
      </dgm:t>
    </dgm:pt>
    <dgm:pt modelId="{9E7A4984-30C1-4C33-BE6F-302A8700EA90}" type="sibTrans" cxnId="{361F6510-8DFE-46D4-9072-6836CBA8E55B}">
      <dgm:prSet/>
      <dgm:spPr>
        <a:xfrm>
          <a:off x="-3307805" y="-500814"/>
          <a:ext cx="3881948" cy="3881948"/>
        </a:xfrm>
        <a:prstGeom prst="blockArc">
          <a:avLst>
            <a:gd name="adj1" fmla="val 18900000"/>
            <a:gd name="adj2" fmla="val 2700000"/>
            <a:gd name="adj3" fmla="val 556"/>
          </a:avLst>
        </a:prstGeom>
        <a:noFill/>
        <a:ln w="25400" cap="flat" cmpd="sng" algn="ctr">
          <a:solidFill>
            <a:srgbClr val="009EE0">
              <a:tint val="90000"/>
              <a:hueOff val="0"/>
              <a:satOff val="0"/>
              <a:lumOff val="0"/>
              <a:alphaOff val="0"/>
            </a:srgbClr>
          </a:solidFill>
          <a:prstDash val="solid"/>
        </a:ln>
        <a:effectLst/>
      </dgm:spPr>
      <dgm:t>
        <a:bodyPr/>
        <a:lstStyle/>
        <a:p>
          <a:endParaRPr lang="en-GB"/>
        </a:p>
      </dgm:t>
    </dgm:pt>
    <dgm:pt modelId="{30DA5B8C-04B3-48CA-8404-416C3195EC2D}">
      <dgm:prSet phldrT="[Text]" custT="1"/>
      <dgm:spPr>
        <a:xfrm>
          <a:off x="432767" y="530047"/>
          <a:ext cx="6480000" cy="261763"/>
        </a:xfrm>
        <a:prstGeom prst="rect">
          <a:avLst/>
        </a:prstGeom>
        <a:solidFill>
          <a:srgbClr val="009EE0">
            <a:shade val="50000"/>
            <a:hueOff val="199044"/>
            <a:satOff val="-10122"/>
            <a:lumOff val="14184"/>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800" dirty="0">
              <a:solidFill>
                <a:sysClr val="window" lastClr="FFFFFF"/>
              </a:solidFill>
              <a:latin typeface="Calibri"/>
              <a:ea typeface="+mn-ea"/>
              <a:cs typeface="+mn-cs"/>
            </a:rPr>
            <a:t>Cloud Hosting</a:t>
          </a:r>
          <a:endParaRPr lang="en-GB" sz="1800" dirty="0">
            <a:solidFill>
              <a:sysClr val="window" lastClr="FFFFFF"/>
            </a:solidFill>
            <a:latin typeface="Calibri"/>
            <a:ea typeface="+mn-ea"/>
            <a:cs typeface="+mn-cs"/>
          </a:endParaRPr>
        </a:p>
      </dgm:t>
    </dgm:pt>
    <dgm:pt modelId="{9C3A38C2-FB78-4F47-970F-46E964B7B61A}" type="parTrans" cxnId="{5B049D7E-A075-4393-9AC8-D2B68CE18269}">
      <dgm:prSet/>
      <dgm:spPr/>
      <dgm:t>
        <a:bodyPr/>
        <a:lstStyle/>
        <a:p>
          <a:endParaRPr lang="en-GB"/>
        </a:p>
      </dgm:t>
    </dgm:pt>
    <dgm:pt modelId="{B44B6244-A64E-453D-B2BD-B872EE40507A}" type="sibTrans" cxnId="{5B049D7E-A075-4393-9AC8-D2B68CE18269}">
      <dgm:prSet/>
      <dgm:spPr/>
      <dgm:t>
        <a:bodyPr/>
        <a:lstStyle/>
        <a:p>
          <a:endParaRPr lang="en-GB"/>
        </a:p>
      </dgm:t>
    </dgm:pt>
    <dgm:pt modelId="{D4503426-4154-4D02-91D4-5ACC566317A7}">
      <dgm:prSet phldrT="[Text]" custT="1"/>
      <dgm:spPr>
        <a:xfrm>
          <a:off x="469705" y="1309277"/>
          <a:ext cx="6443979" cy="261763"/>
        </a:xfrm>
        <a:prstGeom prst="rect">
          <a:avLst/>
        </a:prstGeom>
        <a:solidFill>
          <a:srgbClr val="009EE0">
            <a:shade val="50000"/>
            <a:hueOff val="597132"/>
            <a:satOff val="-30365"/>
            <a:lumOff val="42551"/>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800" dirty="0">
              <a:solidFill>
                <a:sysClr val="window" lastClr="FFFFFF"/>
              </a:solidFill>
              <a:latin typeface="Calibri"/>
              <a:ea typeface="+mn-ea"/>
              <a:cs typeface="+mn-cs"/>
            </a:rPr>
            <a:t>  Voice and Video</a:t>
          </a:r>
          <a:r>
            <a:rPr lang="en-US" sz="700" dirty="0">
              <a:solidFill>
                <a:sysClr val="window" lastClr="FFFFFF"/>
              </a:solidFill>
              <a:latin typeface="Calibri"/>
              <a:ea typeface="+mn-ea"/>
              <a:cs typeface="+mn-cs"/>
            </a:rPr>
            <a:t>	</a:t>
          </a:r>
          <a:endParaRPr lang="en-GB" sz="700" dirty="0">
            <a:solidFill>
              <a:sysClr val="window" lastClr="FFFFFF"/>
            </a:solidFill>
            <a:latin typeface="Calibri"/>
            <a:ea typeface="+mn-ea"/>
            <a:cs typeface="+mn-cs"/>
          </a:endParaRPr>
        </a:p>
      </dgm:t>
    </dgm:pt>
    <dgm:pt modelId="{CF259CE8-EFE1-4561-A0B3-BADC0EFE9A45}" type="parTrans" cxnId="{D396B200-BD04-44D9-BB1D-FF3AE7B46E2A}">
      <dgm:prSet/>
      <dgm:spPr/>
      <dgm:t>
        <a:bodyPr/>
        <a:lstStyle/>
        <a:p>
          <a:endParaRPr lang="en-GB"/>
        </a:p>
      </dgm:t>
    </dgm:pt>
    <dgm:pt modelId="{BC261B69-2476-42C2-911E-CE0765B1717E}" type="sibTrans" cxnId="{D396B200-BD04-44D9-BB1D-FF3AE7B46E2A}">
      <dgm:prSet/>
      <dgm:spPr/>
      <dgm:t>
        <a:bodyPr/>
        <a:lstStyle/>
        <a:p>
          <a:endParaRPr lang="en-GB"/>
        </a:p>
      </dgm:t>
    </dgm:pt>
    <dgm:pt modelId="{6EA6AF5C-0275-45C2-B2A0-F71C2EC40015}">
      <dgm:prSet custT="1"/>
      <dgm:spPr>
        <a:xfrm>
          <a:off x="398596" y="928799"/>
          <a:ext cx="6515969" cy="261763"/>
        </a:xfrm>
        <a:prstGeom prst="rect">
          <a:avLst/>
        </a:prstGeom>
        <a:solidFill>
          <a:srgbClr val="009EE0">
            <a:shade val="50000"/>
            <a:hueOff val="398088"/>
            <a:satOff val="-20243"/>
            <a:lumOff val="28367"/>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800" dirty="0">
              <a:solidFill>
                <a:sysClr val="window" lastClr="FFFFFF"/>
              </a:solidFill>
              <a:latin typeface="Calibri"/>
              <a:ea typeface="+mn-ea"/>
              <a:cs typeface="+mn-cs"/>
            </a:rPr>
            <a:t>   Transmission</a:t>
          </a:r>
          <a:endParaRPr lang="en-GB" sz="1800" dirty="0">
            <a:solidFill>
              <a:sysClr val="window" lastClr="FFFFFF"/>
            </a:solidFill>
            <a:latin typeface="Calibri"/>
            <a:ea typeface="+mn-ea"/>
            <a:cs typeface="+mn-cs"/>
          </a:endParaRPr>
        </a:p>
      </dgm:t>
    </dgm:pt>
    <dgm:pt modelId="{6F62B155-0CD2-44C4-B497-D2E34C1E3632}" type="parTrans" cxnId="{59489312-C5D2-4A3A-BD7E-7CAC7F160133}">
      <dgm:prSet/>
      <dgm:spPr/>
      <dgm:t>
        <a:bodyPr/>
        <a:lstStyle/>
        <a:p>
          <a:endParaRPr lang="en-GB"/>
        </a:p>
      </dgm:t>
    </dgm:pt>
    <dgm:pt modelId="{C0266F80-9724-47CC-9F86-56B19F633ACB}" type="sibTrans" cxnId="{59489312-C5D2-4A3A-BD7E-7CAC7F160133}">
      <dgm:prSet/>
      <dgm:spPr/>
      <dgm:t>
        <a:bodyPr/>
        <a:lstStyle/>
        <a:p>
          <a:endParaRPr lang="en-GB"/>
        </a:p>
      </dgm:t>
    </dgm:pt>
    <dgm:pt modelId="{AFE1DB12-157F-4337-8020-1D50612E56F9}">
      <dgm:prSet custT="1"/>
      <dgm:spPr>
        <a:xfrm>
          <a:off x="540749" y="1696190"/>
          <a:ext cx="6372018" cy="261763"/>
        </a:xfrm>
        <a:prstGeom prst="rect">
          <a:avLst/>
        </a:prstGeom>
        <a:solidFill>
          <a:srgbClr val="009EE0">
            <a:shade val="50000"/>
            <a:hueOff val="597132"/>
            <a:satOff val="-30365"/>
            <a:lumOff val="42551"/>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800" dirty="0">
              <a:solidFill>
                <a:sysClr val="window" lastClr="FFFFFF"/>
              </a:solidFill>
              <a:latin typeface="Calibri"/>
              <a:ea typeface="+mn-ea"/>
              <a:cs typeface="+mn-cs"/>
            </a:rPr>
            <a:t> Information Security</a:t>
          </a:r>
        </a:p>
      </dgm:t>
    </dgm:pt>
    <dgm:pt modelId="{9B8C197B-CC38-45A2-891A-E7ACD78A2D51}" type="parTrans" cxnId="{C0CD8497-7A6A-40DC-AA1A-C065B019BBDA}">
      <dgm:prSet/>
      <dgm:spPr/>
      <dgm:t>
        <a:bodyPr/>
        <a:lstStyle/>
        <a:p>
          <a:endParaRPr lang="en-GB"/>
        </a:p>
      </dgm:t>
    </dgm:pt>
    <dgm:pt modelId="{CDE2584B-5E26-426B-9D86-AC875EC75549}" type="sibTrans" cxnId="{C0CD8497-7A6A-40DC-AA1A-C065B019BBDA}">
      <dgm:prSet/>
      <dgm:spPr/>
      <dgm:t>
        <a:bodyPr/>
        <a:lstStyle/>
        <a:p>
          <a:endParaRPr lang="en-GB"/>
        </a:p>
      </dgm:t>
    </dgm:pt>
    <dgm:pt modelId="{45795138-E3E5-4AC4-BEBC-27180E3408CF}">
      <dgm:prSet custT="1"/>
      <dgm:spPr>
        <a:xfrm>
          <a:off x="293995" y="2094740"/>
          <a:ext cx="6624020" cy="261763"/>
        </a:xfrm>
        <a:prstGeom prst="rect">
          <a:avLst/>
        </a:prstGeom>
        <a:solidFill>
          <a:srgbClr val="009EE0">
            <a:shade val="50000"/>
            <a:hueOff val="398088"/>
            <a:satOff val="-20243"/>
            <a:lumOff val="28367"/>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800" dirty="0">
              <a:solidFill>
                <a:sysClr val="window" lastClr="FFFFFF"/>
              </a:solidFill>
              <a:latin typeface="Calibri"/>
              <a:ea typeface="+mn-ea"/>
              <a:cs typeface="+mn-cs"/>
            </a:rPr>
            <a:t>   Project Management</a:t>
          </a:r>
          <a:endParaRPr lang="en-GB" sz="1800" dirty="0">
            <a:solidFill>
              <a:sysClr val="window" lastClr="FFFFFF"/>
            </a:solidFill>
            <a:latin typeface="Calibri"/>
            <a:ea typeface="+mn-ea"/>
            <a:cs typeface="+mn-cs"/>
          </a:endParaRPr>
        </a:p>
      </dgm:t>
    </dgm:pt>
    <dgm:pt modelId="{0CB3E885-9897-4CBA-AB3C-6753FCA0CB39}" type="parTrans" cxnId="{40B7A7F6-59E6-4FB7-B2D8-EAC96CA93347}">
      <dgm:prSet/>
      <dgm:spPr/>
      <dgm:t>
        <a:bodyPr/>
        <a:lstStyle/>
        <a:p>
          <a:endParaRPr lang="en-GB"/>
        </a:p>
      </dgm:t>
    </dgm:pt>
    <dgm:pt modelId="{79DC274A-1AD9-4868-B9A3-C108939A2047}" type="sibTrans" cxnId="{40B7A7F6-59E6-4FB7-B2D8-EAC96CA93347}">
      <dgm:prSet/>
      <dgm:spPr/>
      <dgm:t>
        <a:bodyPr/>
        <a:lstStyle/>
        <a:p>
          <a:endParaRPr lang="en-GB"/>
        </a:p>
      </dgm:t>
    </dgm:pt>
    <dgm:pt modelId="{3AA830FB-C841-41CC-B524-D87845A11613}">
      <dgm:prSet custT="1"/>
      <dgm:spPr>
        <a:xfrm>
          <a:off x="49464" y="2487616"/>
          <a:ext cx="6876032" cy="261763"/>
        </a:xfrm>
        <a:prstGeom prst="rect">
          <a:avLst/>
        </a:prstGeom>
        <a:solidFill>
          <a:srgbClr val="009EE0">
            <a:shade val="50000"/>
            <a:hueOff val="199044"/>
            <a:satOff val="-10122"/>
            <a:lumOff val="14184"/>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800" dirty="0">
              <a:solidFill>
                <a:sysClr val="window" lastClr="FFFFFF"/>
              </a:solidFill>
              <a:latin typeface="Calibri"/>
              <a:ea typeface="+mn-ea"/>
              <a:cs typeface="+mn-cs"/>
            </a:rPr>
            <a:t>   Finance</a:t>
          </a:r>
          <a:endParaRPr lang="en-GB" sz="1800" dirty="0">
            <a:solidFill>
              <a:sysClr val="window" lastClr="FFFFFF"/>
            </a:solidFill>
            <a:latin typeface="Calibri"/>
            <a:ea typeface="+mn-ea"/>
            <a:cs typeface="+mn-cs"/>
          </a:endParaRPr>
        </a:p>
      </dgm:t>
    </dgm:pt>
    <dgm:pt modelId="{E4D59705-C98D-4BFC-85C6-041AAAC63EFA}" type="parTrans" cxnId="{269ADD72-1502-429A-9086-8EF04259BD8A}">
      <dgm:prSet/>
      <dgm:spPr/>
      <dgm:t>
        <a:bodyPr/>
        <a:lstStyle/>
        <a:p>
          <a:endParaRPr lang="en-GB"/>
        </a:p>
      </dgm:t>
    </dgm:pt>
    <dgm:pt modelId="{2D822E12-8101-4AAD-91C4-7CD08650A04C}" type="sibTrans" cxnId="{269ADD72-1502-429A-9086-8EF04259BD8A}">
      <dgm:prSet/>
      <dgm:spPr/>
      <dgm:t>
        <a:bodyPr/>
        <a:lstStyle/>
        <a:p>
          <a:endParaRPr lang="en-GB"/>
        </a:p>
      </dgm:t>
    </dgm:pt>
    <dgm:pt modelId="{206BE64B-2E03-4662-8DBD-5DD6498A7634}" type="pres">
      <dgm:prSet presAssocID="{3B30022C-B1A0-4474-BA3D-71BE8AA0D54D}" presName="Name0" presStyleCnt="0">
        <dgm:presLayoutVars>
          <dgm:chMax val="7"/>
          <dgm:chPref val="7"/>
          <dgm:dir/>
        </dgm:presLayoutVars>
      </dgm:prSet>
      <dgm:spPr/>
    </dgm:pt>
    <dgm:pt modelId="{E0D5E145-DF37-4D68-A80B-802F048153EB}" type="pres">
      <dgm:prSet presAssocID="{3B30022C-B1A0-4474-BA3D-71BE8AA0D54D}" presName="Name1" presStyleCnt="0"/>
      <dgm:spPr/>
    </dgm:pt>
    <dgm:pt modelId="{D851FFA8-15E4-4C70-AC9F-017D974714A3}" type="pres">
      <dgm:prSet presAssocID="{3B30022C-B1A0-4474-BA3D-71BE8AA0D54D}" presName="cycle" presStyleCnt="0"/>
      <dgm:spPr/>
    </dgm:pt>
    <dgm:pt modelId="{6E312542-E16D-42C0-A134-4AD3A6EEE27F}" type="pres">
      <dgm:prSet presAssocID="{3B30022C-B1A0-4474-BA3D-71BE8AA0D54D}" presName="srcNode" presStyleLbl="node1" presStyleIdx="0" presStyleCnt="7"/>
      <dgm:spPr/>
    </dgm:pt>
    <dgm:pt modelId="{B010F5AC-9D2B-4D8E-80EC-27B64059DD92}" type="pres">
      <dgm:prSet presAssocID="{3B30022C-B1A0-4474-BA3D-71BE8AA0D54D}" presName="conn" presStyleLbl="parChTrans1D2" presStyleIdx="0" presStyleCnt="1"/>
      <dgm:spPr/>
    </dgm:pt>
    <dgm:pt modelId="{32B29326-0BEC-4B61-897F-37D97E56B940}" type="pres">
      <dgm:prSet presAssocID="{3B30022C-B1A0-4474-BA3D-71BE8AA0D54D}" presName="extraNode" presStyleLbl="node1" presStyleIdx="0" presStyleCnt="7"/>
      <dgm:spPr/>
    </dgm:pt>
    <dgm:pt modelId="{4243DD09-7C2D-40AF-935D-35A0077386A1}" type="pres">
      <dgm:prSet presAssocID="{3B30022C-B1A0-4474-BA3D-71BE8AA0D54D}" presName="dstNode" presStyleLbl="node1" presStyleIdx="0" presStyleCnt="7"/>
      <dgm:spPr/>
    </dgm:pt>
    <dgm:pt modelId="{37E50184-BD7F-4094-9D29-6A2950C082E4}" type="pres">
      <dgm:prSet presAssocID="{2973AB03-CE31-4820-A8A0-4E8ABB1E801A}" presName="text_1" presStyleLbl="node1" presStyleIdx="0" presStyleCnt="7" custScaleX="102514" custLinFactNeighborX="1246" custLinFactNeighborY="4968">
        <dgm:presLayoutVars>
          <dgm:bulletEnabled val="1"/>
        </dgm:presLayoutVars>
      </dgm:prSet>
      <dgm:spPr/>
    </dgm:pt>
    <dgm:pt modelId="{A6FF9814-DE84-4840-B6A6-8730FD361155}" type="pres">
      <dgm:prSet presAssocID="{2973AB03-CE31-4820-A8A0-4E8ABB1E801A}" presName="accent_1" presStyleCnt="0"/>
      <dgm:spPr/>
    </dgm:pt>
    <dgm:pt modelId="{28F5F1C4-2D69-4651-882A-1586F92369BD}" type="pres">
      <dgm:prSet presAssocID="{2973AB03-CE31-4820-A8A0-4E8ABB1E801A}" presName="accentRepeatNode" presStyleLbl="solidFgAcc1" presStyleIdx="0" presStyleCnt="7"/>
      <dgm:spPr>
        <a:xfrm>
          <a:off x="-12252" y="98218"/>
          <a:ext cx="327204" cy="327204"/>
        </a:xfrm>
        <a:prstGeom prst="ellipse">
          <a:avLst/>
        </a:prstGeom>
        <a:solidFill>
          <a:sysClr val="window" lastClr="FFFFFF">
            <a:hueOff val="0"/>
            <a:satOff val="0"/>
            <a:lumOff val="0"/>
            <a:alphaOff val="0"/>
          </a:sysClr>
        </a:solidFill>
        <a:ln w="25400" cap="flat" cmpd="sng" algn="ctr">
          <a:solidFill>
            <a:srgbClr val="009EE0">
              <a:shade val="50000"/>
              <a:hueOff val="0"/>
              <a:satOff val="0"/>
              <a:lumOff val="0"/>
              <a:alphaOff val="0"/>
            </a:srgbClr>
          </a:solidFill>
          <a:prstDash val="solid"/>
        </a:ln>
        <a:effectLst/>
      </dgm:spPr>
    </dgm:pt>
    <dgm:pt modelId="{C83C3663-5A8B-47A0-95A7-A6A50F874325}" type="pres">
      <dgm:prSet presAssocID="{30DA5B8C-04B3-48CA-8404-416C3195EC2D}" presName="text_2" presStyleLbl="node1" presStyleIdx="1" presStyleCnt="7" custScaleX="100696" custLinFactNeighborX="1037" custLinFactNeighborY="5548">
        <dgm:presLayoutVars>
          <dgm:bulletEnabled val="1"/>
        </dgm:presLayoutVars>
      </dgm:prSet>
      <dgm:spPr/>
    </dgm:pt>
    <dgm:pt modelId="{5207C36F-2D0F-436E-9B57-708D58C56DFE}" type="pres">
      <dgm:prSet presAssocID="{30DA5B8C-04B3-48CA-8404-416C3195EC2D}" presName="accent_2" presStyleCnt="0"/>
      <dgm:spPr/>
    </dgm:pt>
    <dgm:pt modelId="{0FDE554F-39D5-4F0B-AB51-678622DEAB9E}" type="pres">
      <dgm:prSet presAssocID="{30DA5B8C-04B3-48CA-8404-416C3195EC2D}" presName="accentRepeatNode" presStyleLbl="solidFgAcc1" presStyleIdx="1" presStyleCnt="7"/>
      <dgm:spPr>
        <a:xfrm>
          <a:off x="224798" y="491094"/>
          <a:ext cx="327204" cy="327204"/>
        </a:xfrm>
        <a:prstGeom prst="ellipse">
          <a:avLst/>
        </a:prstGeom>
        <a:solidFill>
          <a:sysClr val="window" lastClr="FFFFFF">
            <a:hueOff val="0"/>
            <a:satOff val="0"/>
            <a:lumOff val="0"/>
            <a:alphaOff val="0"/>
          </a:sysClr>
        </a:solidFill>
        <a:ln w="25400" cap="flat" cmpd="sng" algn="ctr">
          <a:solidFill>
            <a:srgbClr val="009EE0">
              <a:shade val="50000"/>
              <a:hueOff val="199044"/>
              <a:satOff val="-10122"/>
              <a:lumOff val="14184"/>
              <a:alphaOff val="0"/>
            </a:srgbClr>
          </a:solidFill>
          <a:prstDash val="solid"/>
        </a:ln>
        <a:effectLst/>
      </dgm:spPr>
    </dgm:pt>
    <dgm:pt modelId="{CCB3A463-07FC-4D37-9554-DD78ACA42053}" type="pres">
      <dgm:prSet presAssocID="{6EA6AF5C-0275-45C2-B2A0-F71C2EC40015}" presName="text_3" presStyleLbl="node1" presStyleIdx="2" presStyleCnt="7" custScaleX="103341" custLinFactNeighborX="-228" custLinFactNeighborY="4736">
        <dgm:presLayoutVars>
          <dgm:bulletEnabled val="1"/>
        </dgm:presLayoutVars>
      </dgm:prSet>
      <dgm:spPr/>
    </dgm:pt>
    <dgm:pt modelId="{8E86577F-17E1-4347-9240-DC86276741B9}" type="pres">
      <dgm:prSet presAssocID="{6EA6AF5C-0275-45C2-B2A0-F71C2EC40015}" presName="accent_3" presStyleCnt="0"/>
      <dgm:spPr/>
    </dgm:pt>
    <dgm:pt modelId="{06658F2C-2049-44B0-897B-7C84C728593E}" type="pres">
      <dgm:prSet presAssocID="{6EA6AF5C-0275-45C2-B2A0-F71C2EC40015}" presName="accentRepeatNode" presStyleLbl="solidFgAcc1" presStyleIdx="2" presStyleCnt="7"/>
      <dgm:spPr>
        <a:xfrm>
          <a:off x="354700" y="883681"/>
          <a:ext cx="327204" cy="327204"/>
        </a:xfrm>
        <a:prstGeom prst="ellipse">
          <a:avLst/>
        </a:prstGeom>
        <a:solidFill>
          <a:sysClr val="window" lastClr="FFFFFF">
            <a:hueOff val="0"/>
            <a:satOff val="0"/>
            <a:lumOff val="0"/>
            <a:alphaOff val="0"/>
          </a:sysClr>
        </a:solidFill>
        <a:ln w="25400" cap="flat" cmpd="sng" algn="ctr">
          <a:solidFill>
            <a:srgbClr val="009EE0">
              <a:shade val="50000"/>
              <a:hueOff val="398088"/>
              <a:satOff val="-20243"/>
              <a:lumOff val="28367"/>
              <a:alphaOff val="0"/>
            </a:srgbClr>
          </a:solidFill>
          <a:prstDash val="solid"/>
        </a:ln>
        <a:effectLst/>
      </dgm:spPr>
    </dgm:pt>
    <dgm:pt modelId="{9AE9A1CB-D605-4E01-9ABA-6F2B5A4B4DF4}" type="pres">
      <dgm:prSet presAssocID="{D4503426-4154-4D02-91D4-5ACC566317A7}" presName="text_4" presStyleLbl="node1" presStyleIdx="3" presStyleCnt="7" custScaleX="102876">
        <dgm:presLayoutVars>
          <dgm:bulletEnabled val="1"/>
        </dgm:presLayoutVars>
      </dgm:prSet>
      <dgm:spPr/>
    </dgm:pt>
    <dgm:pt modelId="{EE073D39-BD69-4B6E-9C60-9E5D8F3471F4}" type="pres">
      <dgm:prSet presAssocID="{D4503426-4154-4D02-91D4-5ACC566317A7}" presName="accent_4" presStyleCnt="0"/>
      <dgm:spPr/>
    </dgm:pt>
    <dgm:pt modelId="{8BBB79E1-41B0-4183-9B60-14563EFC2246}" type="pres">
      <dgm:prSet presAssocID="{D4503426-4154-4D02-91D4-5ACC566317A7}" presName="accentRepeatNode" presStyleLbl="solidFgAcc1" presStyleIdx="3" presStyleCnt="7"/>
      <dgm:spPr>
        <a:xfrm>
          <a:off x="396177" y="1276557"/>
          <a:ext cx="327204" cy="327204"/>
        </a:xfrm>
        <a:prstGeom prst="ellipse">
          <a:avLst/>
        </a:prstGeom>
        <a:solidFill>
          <a:sysClr val="window" lastClr="FFFFFF">
            <a:hueOff val="0"/>
            <a:satOff val="0"/>
            <a:lumOff val="0"/>
            <a:alphaOff val="0"/>
          </a:sysClr>
        </a:solidFill>
        <a:ln w="25400" cap="flat" cmpd="sng" algn="ctr">
          <a:solidFill>
            <a:srgbClr val="009EE0">
              <a:shade val="50000"/>
              <a:hueOff val="597132"/>
              <a:satOff val="-30365"/>
              <a:lumOff val="42551"/>
              <a:alphaOff val="0"/>
            </a:srgbClr>
          </a:solidFill>
          <a:prstDash val="solid"/>
        </a:ln>
        <a:effectLst/>
      </dgm:spPr>
    </dgm:pt>
    <dgm:pt modelId="{8696B5D8-4E8B-46C3-BDFC-9C1A6FF6AF51}" type="pres">
      <dgm:prSet presAssocID="{AFE1DB12-157F-4337-8020-1D50612E56F9}" presName="text_5" presStyleLbl="node1" presStyleIdx="4" presStyleCnt="7" custScaleX="101058" custLinFactNeighborX="1378" custLinFactNeighborY="-2278">
        <dgm:presLayoutVars>
          <dgm:bulletEnabled val="1"/>
        </dgm:presLayoutVars>
      </dgm:prSet>
      <dgm:spPr/>
    </dgm:pt>
    <dgm:pt modelId="{C2EEFDEE-D7F3-47F9-A35D-512E218F578B}" type="pres">
      <dgm:prSet presAssocID="{AFE1DB12-157F-4337-8020-1D50612E56F9}" presName="accent_5" presStyleCnt="0"/>
      <dgm:spPr/>
    </dgm:pt>
    <dgm:pt modelId="{4C6F3A7D-E594-4EBF-A8E1-DE59D397137F}" type="pres">
      <dgm:prSet presAssocID="{AFE1DB12-157F-4337-8020-1D50612E56F9}" presName="accentRepeatNode" presStyleLbl="solidFgAcc1" presStyleIdx="4" presStyleCnt="7"/>
      <dgm:spPr>
        <a:xfrm>
          <a:off x="354700" y="1669432"/>
          <a:ext cx="327204" cy="327204"/>
        </a:xfrm>
        <a:prstGeom prst="ellipse">
          <a:avLst/>
        </a:prstGeom>
        <a:solidFill>
          <a:sysClr val="window" lastClr="FFFFFF">
            <a:hueOff val="0"/>
            <a:satOff val="0"/>
            <a:lumOff val="0"/>
            <a:alphaOff val="0"/>
          </a:sysClr>
        </a:solidFill>
        <a:ln w="25400" cap="flat" cmpd="sng" algn="ctr">
          <a:solidFill>
            <a:srgbClr val="009EE0">
              <a:shade val="50000"/>
              <a:hueOff val="597132"/>
              <a:satOff val="-30365"/>
              <a:lumOff val="42551"/>
              <a:alphaOff val="0"/>
            </a:srgbClr>
          </a:solidFill>
          <a:prstDash val="solid"/>
        </a:ln>
        <a:effectLst/>
      </dgm:spPr>
    </dgm:pt>
    <dgm:pt modelId="{692A60EB-D39E-4042-9E2A-8621D9F01EAF}" type="pres">
      <dgm:prSet presAssocID="{45795138-E3E5-4AC4-BEBC-27180E3408CF}" presName="text_6" presStyleLbl="node1" presStyleIdx="5" presStyleCnt="7" custScaleX="102934">
        <dgm:presLayoutVars>
          <dgm:bulletEnabled val="1"/>
        </dgm:presLayoutVars>
      </dgm:prSet>
      <dgm:spPr/>
    </dgm:pt>
    <dgm:pt modelId="{597313D4-4BD1-4C83-B529-7C67E7FCE806}" type="pres">
      <dgm:prSet presAssocID="{45795138-E3E5-4AC4-BEBC-27180E3408CF}" presName="accent_6" presStyleCnt="0"/>
      <dgm:spPr/>
    </dgm:pt>
    <dgm:pt modelId="{46BB045B-23B8-497F-BE2B-E5CC8F2E04A0}" type="pres">
      <dgm:prSet presAssocID="{45795138-E3E5-4AC4-BEBC-27180E3408CF}" presName="accentRepeatNode" presStyleLbl="solidFgAcc1" presStyleIdx="5" presStyleCnt="7"/>
      <dgm:spPr>
        <a:xfrm>
          <a:off x="224798" y="2062020"/>
          <a:ext cx="327204" cy="327204"/>
        </a:xfrm>
        <a:prstGeom prst="ellipse">
          <a:avLst/>
        </a:prstGeom>
        <a:solidFill>
          <a:sysClr val="window" lastClr="FFFFFF">
            <a:hueOff val="0"/>
            <a:satOff val="0"/>
            <a:lumOff val="0"/>
            <a:alphaOff val="0"/>
          </a:sysClr>
        </a:solidFill>
        <a:ln w="25400" cap="flat" cmpd="sng" algn="ctr">
          <a:solidFill>
            <a:srgbClr val="009EE0">
              <a:shade val="50000"/>
              <a:hueOff val="398088"/>
              <a:satOff val="-20243"/>
              <a:lumOff val="28367"/>
              <a:alphaOff val="0"/>
            </a:srgbClr>
          </a:solidFill>
          <a:prstDash val="solid"/>
        </a:ln>
        <a:effectLst/>
      </dgm:spPr>
    </dgm:pt>
    <dgm:pt modelId="{D9C800A9-5B0C-4005-BFA1-667CA824B986}" type="pres">
      <dgm:prSet presAssocID="{3AA830FB-C841-41CC-B524-D87845A11613}" presName="text_7" presStyleLbl="node1" presStyleIdx="6" presStyleCnt="7" custScaleX="103054">
        <dgm:presLayoutVars>
          <dgm:bulletEnabled val="1"/>
        </dgm:presLayoutVars>
      </dgm:prSet>
      <dgm:spPr/>
    </dgm:pt>
    <dgm:pt modelId="{58AA159D-8624-4693-A1C8-CB0A24709EB5}" type="pres">
      <dgm:prSet presAssocID="{3AA830FB-C841-41CC-B524-D87845A11613}" presName="accent_7" presStyleCnt="0"/>
      <dgm:spPr/>
    </dgm:pt>
    <dgm:pt modelId="{9BF30DBA-FA84-4E9B-937D-EE97DC600B76}" type="pres">
      <dgm:prSet presAssocID="{3AA830FB-C841-41CC-B524-D87845A11613}" presName="accentRepeatNode" presStyleLbl="solidFgAcc1" presStyleIdx="6" presStyleCnt="7"/>
      <dgm:spPr>
        <a:xfrm>
          <a:off x="-12252" y="2454895"/>
          <a:ext cx="327204" cy="327204"/>
        </a:xfrm>
        <a:prstGeom prst="ellipse">
          <a:avLst/>
        </a:prstGeom>
        <a:solidFill>
          <a:sysClr val="window" lastClr="FFFFFF">
            <a:hueOff val="0"/>
            <a:satOff val="0"/>
            <a:lumOff val="0"/>
            <a:alphaOff val="0"/>
          </a:sysClr>
        </a:solidFill>
        <a:ln w="25400" cap="flat" cmpd="sng" algn="ctr">
          <a:solidFill>
            <a:srgbClr val="009EE0">
              <a:shade val="50000"/>
              <a:hueOff val="199044"/>
              <a:satOff val="-10122"/>
              <a:lumOff val="14184"/>
              <a:alphaOff val="0"/>
            </a:srgbClr>
          </a:solidFill>
          <a:prstDash val="solid"/>
        </a:ln>
        <a:effectLst/>
      </dgm:spPr>
    </dgm:pt>
  </dgm:ptLst>
  <dgm:cxnLst>
    <dgm:cxn modelId="{D396B200-BD04-44D9-BB1D-FF3AE7B46E2A}" srcId="{3B30022C-B1A0-4474-BA3D-71BE8AA0D54D}" destId="{D4503426-4154-4D02-91D4-5ACC566317A7}" srcOrd="3" destOrd="0" parTransId="{CF259CE8-EFE1-4561-A0B3-BADC0EFE9A45}" sibTransId="{BC261B69-2476-42C2-911E-CE0765B1717E}"/>
    <dgm:cxn modelId="{361F6510-8DFE-46D4-9072-6836CBA8E55B}" srcId="{3B30022C-B1A0-4474-BA3D-71BE8AA0D54D}" destId="{2973AB03-CE31-4820-A8A0-4E8ABB1E801A}" srcOrd="0" destOrd="0" parTransId="{8A3DD976-615B-4C12-8D99-7C8F77BEA690}" sibTransId="{9E7A4984-30C1-4C33-BE6F-302A8700EA90}"/>
    <dgm:cxn modelId="{59489312-C5D2-4A3A-BD7E-7CAC7F160133}" srcId="{3B30022C-B1A0-4474-BA3D-71BE8AA0D54D}" destId="{6EA6AF5C-0275-45C2-B2A0-F71C2EC40015}" srcOrd="2" destOrd="0" parTransId="{6F62B155-0CD2-44C4-B497-D2E34C1E3632}" sibTransId="{C0266F80-9724-47CC-9F86-56B19F633ACB}"/>
    <dgm:cxn modelId="{EF383023-C88E-4FD5-BB02-F46B3705BC29}" type="presOf" srcId="{D4503426-4154-4D02-91D4-5ACC566317A7}" destId="{9AE9A1CB-D605-4E01-9ABA-6F2B5A4B4DF4}" srcOrd="0" destOrd="0" presId="urn:microsoft.com/office/officeart/2008/layout/VerticalCurvedList"/>
    <dgm:cxn modelId="{7B18C270-4B73-468A-A46A-39441B4AE4D6}" type="presOf" srcId="{45795138-E3E5-4AC4-BEBC-27180E3408CF}" destId="{692A60EB-D39E-4042-9E2A-8621D9F01EAF}" srcOrd="0" destOrd="0" presId="urn:microsoft.com/office/officeart/2008/layout/VerticalCurvedList"/>
    <dgm:cxn modelId="{269ADD72-1502-429A-9086-8EF04259BD8A}" srcId="{3B30022C-B1A0-4474-BA3D-71BE8AA0D54D}" destId="{3AA830FB-C841-41CC-B524-D87845A11613}" srcOrd="6" destOrd="0" parTransId="{E4D59705-C98D-4BFC-85C6-041AAAC63EFA}" sibTransId="{2D822E12-8101-4AAD-91C4-7CD08650A04C}"/>
    <dgm:cxn modelId="{ECA40D53-78EC-432C-B7B0-CECE08306D01}" type="presOf" srcId="{2973AB03-CE31-4820-A8A0-4E8ABB1E801A}" destId="{37E50184-BD7F-4094-9D29-6A2950C082E4}" srcOrd="0" destOrd="0" presId="urn:microsoft.com/office/officeart/2008/layout/VerticalCurvedList"/>
    <dgm:cxn modelId="{C9FCC976-EBFA-4BFE-839E-5415B42E23B5}" type="presOf" srcId="{3AA830FB-C841-41CC-B524-D87845A11613}" destId="{D9C800A9-5B0C-4005-BFA1-667CA824B986}" srcOrd="0" destOrd="0" presId="urn:microsoft.com/office/officeart/2008/layout/VerticalCurvedList"/>
    <dgm:cxn modelId="{0EDE717B-886D-4729-9FE4-A0A51C697645}" type="presOf" srcId="{9E7A4984-30C1-4C33-BE6F-302A8700EA90}" destId="{B010F5AC-9D2B-4D8E-80EC-27B64059DD92}" srcOrd="0" destOrd="0" presId="urn:microsoft.com/office/officeart/2008/layout/VerticalCurvedList"/>
    <dgm:cxn modelId="{5B049D7E-A075-4393-9AC8-D2B68CE18269}" srcId="{3B30022C-B1A0-4474-BA3D-71BE8AA0D54D}" destId="{30DA5B8C-04B3-48CA-8404-416C3195EC2D}" srcOrd="1" destOrd="0" parTransId="{9C3A38C2-FB78-4F47-970F-46E964B7B61A}" sibTransId="{B44B6244-A64E-453D-B2BD-B872EE40507A}"/>
    <dgm:cxn modelId="{C0CD8497-7A6A-40DC-AA1A-C065B019BBDA}" srcId="{3B30022C-B1A0-4474-BA3D-71BE8AA0D54D}" destId="{AFE1DB12-157F-4337-8020-1D50612E56F9}" srcOrd="4" destOrd="0" parTransId="{9B8C197B-CC38-45A2-891A-E7ACD78A2D51}" sibTransId="{CDE2584B-5E26-426B-9D86-AC875EC75549}"/>
    <dgm:cxn modelId="{D278629E-AD52-4DBF-8F60-8D5A5FAC4349}" type="presOf" srcId="{AFE1DB12-157F-4337-8020-1D50612E56F9}" destId="{8696B5D8-4E8B-46C3-BDFC-9C1A6FF6AF51}" srcOrd="0" destOrd="0" presId="urn:microsoft.com/office/officeart/2008/layout/VerticalCurvedList"/>
    <dgm:cxn modelId="{5EA664A2-6873-453E-BEC2-1323C7484577}" type="presOf" srcId="{30DA5B8C-04B3-48CA-8404-416C3195EC2D}" destId="{C83C3663-5A8B-47A0-95A7-A6A50F874325}" srcOrd="0" destOrd="0" presId="urn:microsoft.com/office/officeart/2008/layout/VerticalCurvedList"/>
    <dgm:cxn modelId="{6F467CE4-B792-44AE-A9B0-012FC5973C63}" type="presOf" srcId="{6EA6AF5C-0275-45C2-B2A0-F71C2EC40015}" destId="{CCB3A463-07FC-4D37-9554-DD78ACA42053}" srcOrd="0" destOrd="0" presId="urn:microsoft.com/office/officeart/2008/layout/VerticalCurvedList"/>
    <dgm:cxn modelId="{87B4E9E9-89BF-425C-8E33-70506E354C18}" type="presOf" srcId="{3B30022C-B1A0-4474-BA3D-71BE8AA0D54D}" destId="{206BE64B-2E03-4662-8DBD-5DD6498A7634}" srcOrd="0" destOrd="0" presId="urn:microsoft.com/office/officeart/2008/layout/VerticalCurvedList"/>
    <dgm:cxn modelId="{40B7A7F6-59E6-4FB7-B2D8-EAC96CA93347}" srcId="{3B30022C-B1A0-4474-BA3D-71BE8AA0D54D}" destId="{45795138-E3E5-4AC4-BEBC-27180E3408CF}" srcOrd="5" destOrd="0" parTransId="{0CB3E885-9897-4CBA-AB3C-6753FCA0CB39}" sibTransId="{79DC274A-1AD9-4868-B9A3-C108939A2047}"/>
    <dgm:cxn modelId="{E7B70BBD-61D1-48A9-A301-A54A8B59418A}" type="presParOf" srcId="{206BE64B-2E03-4662-8DBD-5DD6498A7634}" destId="{E0D5E145-DF37-4D68-A80B-802F048153EB}" srcOrd="0" destOrd="0" presId="urn:microsoft.com/office/officeart/2008/layout/VerticalCurvedList"/>
    <dgm:cxn modelId="{A9257BEB-3CCC-4B1E-9758-1F8002915164}" type="presParOf" srcId="{E0D5E145-DF37-4D68-A80B-802F048153EB}" destId="{D851FFA8-15E4-4C70-AC9F-017D974714A3}" srcOrd="0" destOrd="0" presId="urn:microsoft.com/office/officeart/2008/layout/VerticalCurvedList"/>
    <dgm:cxn modelId="{DF8C1F88-D816-411F-8504-6921F00AF019}" type="presParOf" srcId="{D851FFA8-15E4-4C70-AC9F-017D974714A3}" destId="{6E312542-E16D-42C0-A134-4AD3A6EEE27F}" srcOrd="0" destOrd="0" presId="urn:microsoft.com/office/officeart/2008/layout/VerticalCurvedList"/>
    <dgm:cxn modelId="{1582970F-AB4F-4E49-8727-E623FD701E1E}" type="presParOf" srcId="{D851FFA8-15E4-4C70-AC9F-017D974714A3}" destId="{B010F5AC-9D2B-4D8E-80EC-27B64059DD92}" srcOrd="1" destOrd="0" presId="urn:microsoft.com/office/officeart/2008/layout/VerticalCurvedList"/>
    <dgm:cxn modelId="{FAB81EF8-9754-45C7-922E-8B2E25271BA9}" type="presParOf" srcId="{D851FFA8-15E4-4C70-AC9F-017D974714A3}" destId="{32B29326-0BEC-4B61-897F-37D97E56B940}" srcOrd="2" destOrd="0" presId="urn:microsoft.com/office/officeart/2008/layout/VerticalCurvedList"/>
    <dgm:cxn modelId="{9E2ADBC8-48D7-4787-9B20-F94ED2C41B50}" type="presParOf" srcId="{D851FFA8-15E4-4C70-AC9F-017D974714A3}" destId="{4243DD09-7C2D-40AF-935D-35A0077386A1}" srcOrd="3" destOrd="0" presId="urn:microsoft.com/office/officeart/2008/layout/VerticalCurvedList"/>
    <dgm:cxn modelId="{958F2AA2-3BAE-4B4E-ADEA-90BA15C527E0}" type="presParOf" srcId="{E0D5E145-DF37-4D68-A80B-802F048153EB}" destId="{37E50184-BD7F-4094-9D29-6A2950C082E4}" srcOrd="1" destOrd="0" presId="urn:microsoft.com/office/officeart/2008/layout/VerticalCurvedList"/>
    <dgm:cxn modelId="{A7A67414-E21D-404A-A006-F3916542949B}" type="presParOf" srcId="{E0D5E145-DF37-4D68-A80B-802F048153EB}" destId="{A6FF9814-DE84-4840-B6A6-8730FD361155}" srcOrd="2" destOrd="0" presId="urn:microsoft.com/office/officeart/2008/layout/VerticalCurvedList"/>
    <dgm:cxn modelId="{0FED07F0-6109-4671-9AD6-B94248EF3190}" type="presParOf" srcId="{A6FF9814-DE84-4840-B6A6-8730FD361155}" destId="{28F5F1C4-2D69-4651-882A-1586F92369BD}" srcOrd="0" destOrd="0" presId="urn:microsoft.com/office/officeart/2008/layout/VerticalCurvedList"/>
    <dgm:cxn modelId="{38410640-55A0-431B-BF3E-DC67CA3B4BCB}" type="presParOf" srcId="{E0D5E145-DF37-4D68-A80B-802F048153EB}" destId="{C83C3663-5A8B-47A0-95A7-A6A50F874325}" srcOrd="3" destOrd="0" presId="urn:microsoft.com/office/officeart/2008/layout/VerticalCurvedList"/>
    <dgm:cxn modelId="{2C59B7F1-5F6E-4D18-84A9-7A1692C6596A}" type="presParOf" srcId="{E0D5E145-DF37-4D68-A80B-802F048153EB}" destId="{5207C36F-2D0F-436E-9B57-708D58C56DFE}" srcOrd="4" destOrd="0" presId="urn:microsoft.com/office/officeart/2008/layout/VerticalCurvedList"/>
    <dgm:cxn modelId="{C19E31E7-C70A-40FC-BA85-3DDCA5624A68}" type="presParOf" srcId="{5207C36F-2D0F-436E-9B57-708D58C56DFE}" destId="{0FDE554F-39D5-4F0B-AB51-678622DEAB9E}" srcOrd="0" destOrd="0" presId="urn:microsoft.com/office/officeart/2008/layout/VerticalCurvedList"/>
    <dgm:cxn modelId="{F002A0D8-E928-419B-80B6-BF6B9C0C7ABA}" type="presParOf" srcId="{E0D5E145-DF37-4D68-A80B-802F048153EB}" destId="{CCB3A463-07FC-4D37-9554-DD78ACA42053}" srcOrd="5" destOrd="0" presId="urn:microsoft.com/office/officeart/2008/layout/VerticalCurvedList"/>
    <dgm:cxn modelId="{4D24EF8D-0B7C-429F-8D74-D50BC7AC727C}" type="presParOf" srcId="{E0D5E145-DF37-4D68-A80B-802F048153EB}" destId="{8E86577F-17E1-4347-9240-DC86276741B9}" srcOrd="6" destOrd="0" presId="urn:microsoft.com/office/officeart/2008/layout/VerticalCurvedList"/>
    <dgm:cxn modelId="{D66DD1C0-6B1F-4775-AE90-A004102AB00A}" type="presParOf" srcId="{8E86577F-17E1-4347-9240-DC86276741B9}" destId="{06658F2C-2049-44B0-897B-7C84C728593E}" srcOrd="0" destOrd="0" presId="urn:microsoft.com/office/officeart/2008/layout/VerticalCurvedList"/>
    <dgm:cxn modelId="{211E51B5-44B6-4085-A6DF-BC917EE6119B}" type="presParOf" srcId="{E0D5E145-DF37-4D68-A80B-802F048153EB}" destId="{9AE9A1CB-D605-4E01-9ABA-6F2B5A4B4DF4}" srcOrd="7" destOrd="0" presId="urn:microsoft.com/office/officeart/2008/layout/VerticalCurvedList"/>
    <dgm:cxn modelId="{0DC3A447-860F-45FE-A743-12612C75066A}" type="presParOf" srcId="{E0D5E145-DF37-4D68-A80B-802F048153EB}" destId="{EE073D39-BD69-4B6E-9C60-9E5D8F3471F4}" srcOrd="8" destOrd="0" presId="urn:microsoft.com/office/officeart/2008/layout/VerticalCurvedList"/>
    <dgm:cxn modelId="{99ADA284-E8E0-45D6-8F7D-8574B815D4AE}" type="presParOf" srcId="{EE073D39-BD69-4B6E-9C60-9E5D8F3471F4}" destId="{8BBB79E1-41B0-4183-9B60-14563EFC2246}" srcOrd="0" destOrd="0" presId="urn:microsoft.com/office/officeart/2008/layout/VerticalCurvedList"/>
    <dgm:cxn modelId="{9EC6484E-E0FE-4AA9-ADF3-9C7F38E4A9A2}" type="presParOf" srcId="{E0D5E145-DF37-4D68-A80B-802F048153EB}" destId="{8696B5D8-4E8B-46C3-BDFC-9C1A6FF6AF51}" srcOrd="9" destOrd="0" presId="urn:microsoft.com/office/officeart/2008/layout/VerticalCurvedList"/>
    <dgm:cxn modelId="{92E2AFA2-218D-49D2-B68B-FDC6D0D710DA}" type="presParOf" srcId="{E0D5E145-DF37-4D68-A80B-802F048153EB}" destId="{C2EEFDEE-D7F3-47F9-A35D-512E218F578B}" srcOrd="10" destOrd="0" presId="urn:microsoft.com/office/officeart/2008/layout/VerticalCurvedList"/>
    <dgm:cxn modelId="{E3FD83C2-8689-415C-80E9-1732F3D2E955}" type="presParOf" srcId="{C2EEFDEE-D7F3-47F9-A35D-512E218F578B}" destId="{4C6F3A7D-E594-4EBF-A8E1-DE59D397137F}" srcOrd="0" destOrd="0" presId="urn:microsoft.com/office/officeart/2008/layout/VerticalCurvedList"/>
    <dgm:cxn modelId="{80522A5C-CB8B-47CA-8FBF-F74C9D63C4AF}" type="presParOf" srcId="{E0D5E145-DF37-4D68-A80B-802F048153EB}" destId="{692A60EB-D39E-4042-9E2A-8621D9F01EAF}" srcOrd="11" destOrd="0" presId="urn:microsoft.com/office/officeart/2008/layout/VerticalCurvedList"/>
    <dgm:cxn modelId="{A0AABCB1-F6B7-407D-9C4C-0075AA5884BF}" type="presParOf" srcId="{E0D5E145-DF37-4D68-A80B-802F048153EB}" destId="{597313D4-4BD1-4C83-B529-7C67E7FCE806}" srcOrd="12" destOrd="0" presId="urn:microsoft.com/office/officeart/2008/layout/VerticalCurvedList"/>
    <dgm:cxn modelId="{30FD75DD-9465-4261-AE99-997E253E60FF}" type="presParOf" srcId="{597313D4-4BD1-4C83-B529-7C67E7FCE806}" destId="{46BB045B-23B8-497F-BE2B-E5CC8F2E04A0}" srcOrd="0" destOrd="0" presId="urn:microsoft.com/office/officeart/2008/layout/VerticalCurvedList"/>
    <dgm:cxn modelId="{DE4F2A51-1B43-4894-B7D9-FC938E399D3D}" type="presParOf" srcId="{E0D5E145-DF37-4D68-A80B-802F048153EB}" destId="{D9C800A9-5B0C-4005-BFA1-667CA824B986}" srcOrd="13" destOrd="0" presId="urn:microsoft.com/office/officeart/2008/layout/VerticalCurvedList"/>
    <dgm:cxn modelId="{220AF9BE-B4E6-477B-B95F-F9F31541E05A}" type="presParOf" srcId="{E0D5E145-DF37-4D68-A80B-802F048153EB}" destId="{58AA159D-8624-4693-A1C8-CB0A24709EB5}" srcOrd="14" destOrd="0" presId="urn:microsoft.com/office/officeart/2008/layout/VerticalCurvedList"/>
    <dgm:cxn modelId="{A79D0E49-83BE-4B50-8B88-C2EBE401696F}" type="presParOf" srcId="{58AA159D-8624-4693-A1C8-CB0A24709EB5}" destId="{9BF30DBA-FA84-4E9B-937D-EE97DC600B7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0F5AC-9D2B-4D8E-80EC-27B64059DD92}">
      <dsp:nvSpPr>
        <dsp:cNvPr id="0" name=""/>
        <dsp:cNvSpPr/>
      </dsp:nvSpPr>
      <dsp:spPr>
        <a:xfrm>
          <a:off x="-3376602" y="-506711"/>
          <a:ext cx="3928022" cy="3928022"/>
        </a:xfrm>
        <a:prstGeom prst="blockArc">
          <a:avLst>
            <a:gd name="adj1" fmla="val 18900000"/>
            <a:gd name="adj2" fmla="val 2700000"/>
            <a:gd name="adj3" fmla="val 556"/>
          </a:avLst>
        </a:prstGeom>
        <a:noFill/>
        <a:ln w="25400" cap="flat" cmpd="sng" algn="ctr">
          <a:solidFill>
            <a:srgbClr val="009EE0">
              <a:tint val="9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7E50184-BD7F-4094-9D29-6A2950C082E4}">
      <dsp:nvSpPr>
        <dsp:cNvPr id="0" name=""/>
        <dsp:cNvSpPr/>
      </dsp:nvSpPr>
      <dsp:spPr>
        <a:xfrm>
          <a:off x="-5432" y="145656"/>
          <a:ext cx="10527981" cy="264878"/>
        </a:xfrm>
        <a:prstGeom prst="rect">
          <a:avLst/>
        </a:prstGeom>
        <a:solidFill>
          <a:srgbClr val="009EE0">
            <a:shade val="50000"/>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4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 lastClr="FFFFFF"/>
              </a:solidFill>
              <a:latin typeface="Calibri"/>
              <a:ea typeface="+mn-ea"/>
              <a:cs typeface="+mn-cs"/>
            </a:rPr>
            <a:t>   IP Networking</a:t>
          </a:r>
          <a:endParaRPr lang="en-GB" sz="1800" kern="1200" dirty="0">
            <a:solidFill>
              <a:sysClr val="window" lastClr="FFFFFF"/>
            </a:solidFill>
            <a:latin typeface="Calibri"/>
            <a:ea typeface="+mn-ea"/>
            <a:cs typeface="+mn-cs"/>
          </a:endParaRPr>
        </a:p>
      </dsp:txBody>
      <dsp:txXfrm>
        <a:off x="-5432" y="145656"/>
        <a:ext cx="10527981" cy="264878"/>
      </dsp:txXfrm>
    </dsp:sp>
    <dsp:sp modelId="{28F5F1C4-2D69-4651-882A-1586F92369BD}">
      <dsp:nvSpPr>
        <dsp:cNvPr id="0" name=""/>
        <dsp:cNvSpPr/>
      </dsp:nvSpPr>
      <dsp:spPr>
        <a:xfrm>
          <a:off x="-41890" y="99387"/>
          <a:ext cx="331098" cy="331098"/>
        </a:xfrm>
        <a:prstGeom prst="ellipse">
          <a:avLst/>
        </a:prstGeom>
        <a:solidFill>
          <a:sysClr val="window" lastClr="FFFFFF">
            <a:hueOff val="0"/>
            <a:satOff val="0"/>
            <a:lumOff val="0"/>
            <a:alphaOff val="0"/>
          </a:sysClr>
        </a:solidFill>
        <a:ln w="25400" cap="flat" cmpd="sng" algn="ctr">
          <a:solidFill>
            <a:srgbClr val="009EE0">
              <a:shade val="5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83C3663-5A8B-47A0-95A7-A6A50F874325}">
      <dsp:nvSpPr>
        <dsp:cNvPr id="0" name=""/>
        <dsp:cNvSpPr/>
      </dsp:nvSpPr>
      <dsp:spPr>
        <a:xfrm>
          <a:off x="413432" y="544744"/>
          <a:ext cx="10099735" cy="264878"/>
        </a:xfrm>
        <a:prstGeom prst="rect">
          <a:avLst/>
        </a:prstGeom>
        <a:solidFill>
          <a:srgbClr val="009EE0">
            <a:shade val="50000"/>
            <a:hueOff val="199044"/>
            <a:satOff val="-10122"/>
            <a:lumOff val="14184"/>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4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 lastClr="FFFFFF"/>
              </a:solidFill>
              <a:latin typeface="Calibri"/>
              <a:ea typeface="+mn-ea"/>
              <a:cs typeface="+mn-cs"/>
            </a:rPr>
            <a:t>Cloud Hosting</a:t>
          </a:r>
          <a:endParaRPr lang="en-GB" sz="1800" kern="1200" dirty="0">
            <a:solidFill>
              <a:sysClr val="window" lastClr="FFFFFF"/>
            </a:solidFill>
            <a:latin typeface="Calibri"/>
            <a:ea typeface="+mn-ea"/>
            <a:cs typeface="+mn-cs"/>
          </a:endParaRPr>
        </a:p>
      </dsp:txBody>
      <dsp:txXfrm>
        <a:off x="413432" y="544744"/>
        <a:ext cx="10099735" cy="264878"/>
      </dsp:txXfrm>
    </dsp:sp>
    <dsp:sp modelId="{0FDE554F-39D5-4F0B-AB51-678622DEAB9E}">
      <dsp:nvSpPr>
        <dsp:cNvPr id="0" name=""/>
        <dsp:cNvSpPr/>
      </dsp:nvSpPr>
      <dsp:spPr>
        <a:xfrm>
          <a:off x="197981" y="496939"/>
          <a:ext cx="331098" cy="331098"/>
        </a:xfrm>
        <a:prstGeom prst="ellipse">
          <a:avLst/>
        </a:prstGeom>
        <a:solidFill>
          <a:sysClr val="window" lastClr="FFFFFF">
            <a:hueOff val="0"/>
            <a:satOff val="0"/>
            <a:lumOff val="0"/>
            <a:alphaOff val="0"/>
          </a:sysClr>
        </a:solidFill>
        <a:ln w="25400" cap="flat" cmpd="sng" algn="ctr">
          <a:solidFill>
            <a:srgbClr val="009EE0">
              <a:shade val="50000"/>
              <a:hueOff val="199044"/>
              <a:satOff val="-10122"/>
              <a:lumOff val="14184"/>
              <a:alphaOff val="0"/>
            </a:srgbClr>
          </a:solidFill>
          <a:prstDash val="solid"/>
          <a:miter lim="800000"/>
        </a:ln>
        <a:effectLst/>
      </dsp:spPr>
      <dsp:style>
        <a:lnRef idx="2">
          <a:scrgbClr r="0" g="0" b="0"/>
        </a:lnRef>
        <a:fillRef idx="1">
          <a:scrgbClr r="0" g="0" b="0"/>
        </a:fillRef>
        <a:effectRef idx="0">
          <a:scrgbClr r="0" g="0" b="0"/>
        </a:effectRef>
        <a:fontRef idx="minor"/>
      </dsp:style>
    </dsp:sp>
    <dsp:sp modelId="{CCB3A463-07FC-4D37-9554-DD78ACA42053}">
      <dsp:nvSpPr>
        <dsp:cNvPr id="0" name=""/>
        <dsp:cNvSpPr/>
      </dsp:nvSpPr>
      <dsp:spPr>
        <a:xfrm>
          <a:off x="307056" y="939853"/>
          <a:ext cx="10229187" cy="264878"/>
        </a:xfrm>
        <a:prstGeom prst="rect">
          <a:avLst/>
        </a:prstGeom>
        <a:solidFill>
          <a:srgbClr val="009EE0">
            <a:shade val="50000"/>
            <a:hueOff val="398088"/>
            <a:satOff val="-20243"/>
            <a:lumOff val="28367"/>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4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 lastClr="FFFFFF"/>
              </a:solidFill>
              <a:latin typeface="Calibri"/>
              <a:ea typeface="+mn-ea"/>
              <a:cs typeface="+mn-cs"/>
            </a:rPr>
            <a:t>   Transmission</a:t>
          </a:r>
          <a:endParaRPr lang="en-GB" sz="1800" kern="1200" dirty="0">
            <a:solidFill>
              <a:sysClr val="window" lastClr="FFFFFF"/>
            </a:solidFill>
            <a:latin typeface="Calibri"/>
            <a:ea typeface="+mn-ea"/>
            <a:cs typeface="+mn-cs"/>
          </a:endParaRPr>
        </a:p>
      </dsp:txBody>
      <dsp:txXfrm>
        <a:off x="307056" y="939853"/>
        <a:ext cx="10229187" cy="264878"/>
      </dsp:txXfrm>
    </dsp:sp>
    <dsp:sp modelId="{06658F2C-2049-44B0-897B-7C84C728593E}">
      <dsp:nvSpPr>
        <dsp:cNvPr id="0" name=""/>
        <dsp:cNvSpPr/>
      </dsp:nvSpPr>
      <dsp:spPr>
        <a:xfrm>
          <a:off x="329429" y="894199"/>
          <a:ext cx="331098" cy="331098"/>
        </a:xfrm>
        <a:prstGeom prst="ellipse">
          <a:avLst/>
        </a:prstGeom>
        <a:solidFill>
          <a:sysClr val="window" lastClr="FFFFFF">
            <a:hueOff val="0"/>
            <a:satOff val="0"/>
            <a:lumOff val="0"/>
            <a:alphaOff val="0"/>
          </a:sysClr>
        </a:solidFill>
        <a:ln w="25400" cap="flat" cmpd="sng" algn="ctr">
          <a:solidFill>
            <a:srgbClr val="009EE0">
              <a:shade val="50000"/>
              <a:hueOff val="398088"/>
              <a:satOff val="-20243"/>
              <a:lumOff val="28367"/>
              <a:alphaOff val="0"/>
            </a:srgbClr>
          </a:solidFill>
          <a:prstDash val="solid"/>
          <a:miter lim="800000"/>
        </a:ln>
        <a:effectLst/>
      </dsp:spPr>
      <dsp:style>
        <a:lnRef idx="2">
          <a:scrgbClr r="0" g="0" b="0"/>
        </a:lnRef>
        <a:fillRef idx="1">
          <a:scrgbClr r="0" g="0" b="0"/>
        </a:fillRef>
        <a:effectRef idx="0">
          <a:scrgbClr r="0" g="0" b="0"/>
        </a:effectRef>
        <a:fontRef idx="minor"/>
      </dsp:style>
    </dsp:sp>
    <dsp:sp modelId="{9AE9A1CB-D605-4E01-9ABA-6F2B5A4B4DF4}">
      <dsp:nvSpPr>
        <dsp:cNvPr id="0" name=""/>
        <dsp:cNvSpPr/>
      </dsp:nvSpPr>
      <dsp:spPr>
        <a:xfrm>
          <a:off x="395212" y="1324860"/>
          <a:ext cx="10139981" cy="264878"/>
        </a:xfrm>
        <a:prstGeom prst="rect">
          <a:avLst/>
        </a:prstGeom>
        <a:solidFill>
          <a:srgbClr val="009EE0">
            <a:shade val="50000"/>
            <a:hueOff val="597132"/>
            <a:satOff val="-30365"/>
            <a:lumOff val="42551"/>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4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 lastClr="FFFFFF"/>
              </a:solidFill>
              <a:latin typeface="Calibri"/>
              <a:ea typeface="+mn-ea"/>
              <a:cs typeface="+mn-cs"/>
            </a:rPr>
            <a:t>  Voice and Video</a:t>
          </a:r>
          <a:r>
            <a:rPr lang="en-US" sz="700" kern="1200" dirty="0">
              <a:solidFill>
                <a:sysClr val="window" lastClr="FFFFFF"/>
              </a:solidFill>
              <a:latin typeface="Calibri"/>
              <a:ea typeface="+mn-ea"/>
              <a:cs typeface="+mn-cs"/>
            </a:rPr>
            <a:t>	</a:t>
          </a:r>
          <a:endParaRPr lang="en-GB" sz="700" kern="1200" dirty="0">
            <a:solidFill>
              <a:sysClr val="window" lastClr="FFFFFF"/>
            </a:solidFill>
            <a:latin typeface="Calibri"/>
            <a:ea typeface="+mn-ea"/>
            <a:cs typeface="+mn-cs"/>
          </a:endParaRPr>
        </a:p>
      </dsp:txBody>
      <dsp:txXfrm>
        <a:off x="395212" y="1324860"/>
        <a:ext cx="10139981" cy="264878"/>
      </dsp:txXfrm>
    </dsp:sp>
    <dsp:sp modelId="{8BBB79E1-41B0-4183-9B60-14563EFC2246}">
      <dsp:nvSpPr>
        <dsp:cNvPr id="0" name=""/>
        <dsp:cNvSpPr/>
      </dsp:nvSpPr>
      <dsp:spPr>
        <a:xfrm>
          <a:off x="371400" y="1291750"/>
          <a:ext cx="331098" cy="331098"/>
        </a:xfrm>
        <a:prstGeom prst="ellipse">
          <a:avLst/>
        </a:prstGeom>
        <a:solidFill>
          <a:sysClr val="window" lastClr="FFFFFF">
            <a:hueOff val="0"/>
            <a:satOff val="0"/>
            <a:lumOff val="0"/>
            <a:alphaOff val="0"/>
          </a:sysClr>
        </a:solidFill>
        <a:ln w="25400" cap="flat" cmpd="sng" algn="ctr">
          <a:solidFill>
            <a:srgbClr val="009EE0">
              <a:shade val="50000"/>
              <a:hueOff val="597132"/>
              <a:satOff val="-30365"/>
              <a:lumOff val="42551"/>
              <a:alphaOff val="0"/>
            </a:srgbClr>
          </a:solidFill>
          <a:prstDash val="solid"/>
          <a:miter lim="800000"/>
        </a:ln>
        <a:effectLst/>
      </dsp:spPr>
      <dsp:style>
        <a:lnRef idx="2">
          <a:scrgbClr r="0" g="0" b="0"/>
        </a:lnRef>
        <a:fillRef idx="1">
          <a:scrgbClr r="0" g="0" b="0"/>
        </a:fillRef>
        <a:effectRef idx="0">
          <a:scrgbClr r="0" g="0" b="0"/>
        </a:effectRef>
        <a:fontRef idx="minor"/>
      </dsp:style>
    </dsp:sp>
    <dsp:sp modelId="{8696B5D8-4E8B-46C3-BDFC-9C1A6FF6AF51}">
      <dsp:nvSpPr>
        <dsp:cNvPr id="0" name=""/>
        <dsp:cNvSpPr/>
      </dsp:nvSpPr>
      <dsp:spPr>
        <a:xfrm>
          <a:off x="509963" y="1716378"/>
          <a:ext cx="10003204" cy="264878"/>
        </a:xfrm>
        <a:prstGeom prst="rect">
          <a:avLst/>
        </a:prstGeom>
        <a:solidFill>
          <a:srgbClr val="009EE0">
            <a:shade val="50000"/>
            <a:hueOff val="597132"/>
            <a:satOff val="-30365"/>
            <a:lumOff val="42551"/>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4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 lastClr="FFFFFF"/>
              </a:solidFill>
              <a:latin typeface="Calibri"/>
              <a:ea typeface="+mn-ea"/>
              <a:cs typeface="+mn-cs"/>
            </a:rPr>
            <a:t> Information Security</a:t>
          </a:r>
        </a:p>
      </dsp:txBody>
      <dsp:txXfrm>
        <a:off x="509963" y="1716378"/>
        <a:ext cx="10003204" cy="264878"/>
      </dsp:txXfrm>
    </dsp:sp>
    <dsp:sp modelId="{4C6F3A7D-E594-4EBF-A8E1-DE59D397137F}">
      <dsp:nvSpPr>
        <dsp:cNvPr id="0" name=""/>
        <dsp:cNvSpPr/>
      </dsp:nvSpPr>
      <dsp:spPr>
        <a:xfrm>
          <a:off x="329429" y="1689302"/>
          <a:ext cx="331098" cy="331098"/>
        </a:xfrm>
        <a:prstGeom prst="ellipse">
          <a:avLst/>
        </a:prstGeom>
        <a:solidFill>
          <a:sysClr val="window" lastClr="FFFFFF">
            <a:hueOff val="0"/>
            <a:satOff val="0"/>
            <a:lumOff val="0"/>
            <a:alphaOff val="0"/>
          </a:sysClr>
        </a:solidFill>
        <a:ln w="25400" cap="flat" cmpd="sng" algn="ctr">
          <a:solidFill>
            <a:srgbClr val="009EE0">
              <a:shade val="50000"/>
              <a:hueOff val="597132"/>
              <a:satOff val="-30365"/>
              <a:lumOff val="42551"/>
              <a:alphaOff val="0"/>
            </a:srgbClr>
          </a:solidFill>
          <a:prstDash val="solid"/>
          <a:miter lim="800000"/>
        </a:ln>
        <a:effectLst/>
      </dsp:spPr>
      <dsp:style>
        <a:lnRef idx="2">
          <a:scrgbClr r="0" g="0" b="0"/>
        </a:lnRef>
        <a:fillRef idx="1">
          <a:scrgbClr r="0" g="0" b="0"/>
        </a:fillRef>
        <a:effectRef idx="0">
          <a:scrgbClr r="0" g="0" b="0"/>
        </a:effectRef>
        <a:fontRef idx="minor"/>
      </dsp:style>
    </dsp:sp>
    <dsp:sp modelId="{692A60EB-D39E-4042-9E2A-8621D9F01EAF}">
      <dsp:nvSpPr>
        <dsp:cNvPr id="0" name=""/>
        <dsp:cNvSpPr/>
      </dsp:nvSpPr>
      <dsp:spPr>
        <a:xfrm>
          <a:off x="216391" y="2119671"/>
          <a:ext cx="10324205" cy="264878"/>
        </a:xfrm>
        <a:prstGeom prst="rect">
          <a:avLst/>
        </a:prstGeom>
        <a:solidFill>
          <a:srgbClr val="009EE0">
            <a:shade val="50000"/>
            <a:hueOff val="398088"/>
            <a:satOff val="-20243"/>
            <a:lumOff val="28367"/>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4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 lastClr="FFFFFF"/>
              </a:solidFill>
              <a:latin typeface="Calibri"/>
              <a:ea typeface="+mn-ea"/>
              <a:cs typeface="+mn-cs"/>
            </a:rPr>
            <a:t>   Project Management</a:t>
          </a:r>
          <a:endParaRPr lang="en-GB" sz="1800" kern="1200" dirty="0">
            <a:solidFill>
              <a:sysClr val="window" lastClr="FFFFFF"/>
            </a:solidFill>
            <a:latin typeface="Calibri"/>
            <a:ea typeface="+mn-ea"/>
            <a:cs typeface="+mn-cs"/>
          </a:endParaRPr>
        </a:p>
      </dsp:txBody>
      <dsp:txXfrm>
        <a:off x="216391" y="2119671"/>
        <a:ext cx="10324205" cy="264878"/>
      </dsp:txXfrm>
    </dsp:sp>
    <dsp:sp modelId="{46BB045B-23B8-497F-BE2B-E5CC8F2E04A0}">
      <dsp:nvSpPr>
        <dsp:cNvPr id="0" name=""/>
        <dsp:cNvSpPr/>
      </dsp:nvSpPr>
      <dsp:spPr>
        <a:xfrm>
          <a:off x="197981" y="2086562"/>
          <a:ext cx="331098" cy="331098"/>
        </a:xfrm>
        <a:prstGeom prst="ellipse">
          <a:avLst/>
        </a:prstGeom>
        <a:solidFill>
          <a:sysClr val="window" lastClr="FFFFFF">
            <a:hueOff val="0"/>
            <a:satOff val="0"/>
            <a:lumOff val="0"/>
            <a:alphaOff val="0"/>
          </a:sysClr>
        </a:solidFill>
        <a:ln w="25400" cap="flat" cmpd="sng" algn="ctr">
          <a:solidFill>
            <a:srgbClr val="009EE0">
              <a:shade val="50000"/>
              <a:hueOff val="398088"/>
              <a:satOff val="-20243"/>
              <a:lumOff val="28367"/>
              <a:alphaOff val="0"/>
            </a:srgbClr>
          </a:solidFill>
          <a:prstDash val="solid"/>
          <a:miter lim="800000"/>
        </a:ln>
        <a:effectLst/>
      </dsp:spPr>
      <dsp:style>
        <a:lnRef idx="2">
          <a:scrgbClr r="0" g="0" b="0"/>
        </a:lnRef>
        <a:fillRef idx="1">
          <a:scrgbClr r="0" g="0" b="0"/>
        </a:fillRef>
        <a:effectRef idx="0">
          <a:scrgbClr r="0" g="0" b="0"/>
        </a:effectRef>
        <a:fontRef idx="minor"/>
      </dsp:style>
    </dsp:sp>
    <dsp:sp modelId="{D9C800A9-5B0C-4005-BFA1-667CA824B986}">
      <dsp:nvSpPr>
        <dsp:cNvPr id="0" name=""/>
        <dsp:cNvSpPr/>
      </dsp:nvSpPr>
      <dsp:spPr>
        <a:xfrm>
          <a:off x="-33160" y="2517223"/>
          <a:ext cx="10583438" cy="264878"/>
        </a:xfrm>
        <a:prstGeom prst="rect">
          <a:avLst/>
        </a:prstGeom>
        <a:solidFill>
          <a:srgbClr val="009EE0">
            <a:shade val="50000"/>
            <a:hueOff val="199044"/>
            <a:satOff val="-10122"/>
            <a:lumOff val="14184"/>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4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 lastClr="FFFFFF"/>
              </a:solidFill>
              <a:latin typeface="Calibri"/>
              <a:ea typeface="+mn-ea"/>
              <a:cs typeface="+mn-cs"/>
            </a:rPr>
            <a:t>   Finance</a:t>
          </a:r>
          <a:endParaRPr lang="en-GB" sz="1800" kern="1200" dirty="0">
            <a:solidFill>
              <a:sysClr val="window" lastClr="FFFFFF"/>
            </a:solidFill>
            <a:latin typeface="Calibri"/>
            <a:ea typeface="+mn-ea"/>
            <a:cs typeface="+mn-cs"/>
          </a:endParaRPr>
        </a:p>
      </dsp:txBody>
      <dsp:txXfrm>
        <a:off x="-33160" y="2517223"/>
        <a:ext cx="10583438" cy="264878"/>
      </dsp:txXfrm>
    </dsp:sp>
    <dsp:sp modelId="{9BF30DBA-FA84-4E9B-937D-EE97DC600B76}">
      <dsp:nvSpPr>
        <dsp:cNvPr id="0" name=""/>
        <dsp:cNvSpPr/>
      </dsp:nvSpPr>
      <dsp:spPr>
        <a:xfrm>
          <a:off x="-41890" y="2484113"/>
          <a:ext cx="331098" cy="331098"/>
        </a:xfrm>
        <a:prstGeom prst="ellipse">
          <a:avLst/>
        </a:prstGeom>
        <a:solidFill>
          <a:sysClr val="window" lastClr="FFFFFF">
            <a:hueOff val="0"/>
            <a:satOff val="0"/>
            <a:lumOff val="0"/>
            <a:alphaOff val="0"/>
          </a:sysClr>
        </a:solidFill>
        <a:ln w="25400" cap="flat" cmpd="sng" algn="ctr">
          <a:solidFill>
            <a:srgbClr val="009EE0">
              <a:shade val="50000"/>
              <a:hueOff val="199044"/>
              <a:satOff val="-10122"/>
              <a:lumOff val="14184"/>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44334AC-D2C0-F444-94C0-9C641FFBEA68}" type="datetimeFigureOut">
              <a:rPr lang="en-US" smtClean="0"/>
              <a:pPr/>
              <a:t>4/4/2019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7304584-79DD-3F4F-BC45-8841BF1258B3}" type="slidenum">
              <a:rPr lang="en-US" smtClean="0"/>
              <a:pPr/>
              <a:t>‹#›</a:t>
            </a:fld>
            <a:endParaRPr lang="en-US" dirty="0"/>
          </a:p>
        </p:txBody>
      </p:sp>
    </p:spTree>
    <p:extLst>
      <p:ext uri="{BB962C8B-B14F-4D97-AF65-F5344CB8AC3E}">
        <p14:creationId xmlns:p14="http://schemas.microsoft.com/office/powerpoint/2010/main" val="121151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archenterprisewan.techtarget.com/definition/bandwidth"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archstorage.techtarget.com/definition/storage-area-network-SAN" TargetMode="External"/><Relationship Id="rId5" Type="http://schemas.openxmlformats.org/officeDocument/2006/relationships/hyperlink" Target="http://searchcio-midmarket.techtarget.com/definition/real-time" TargetMode="External"/><Relationship Id="rId4" Type="http://schemas.openxmlformats.org/officeDocument/2006/relationships/hyperlink" Target="http://searchdatacenter.techtarget.com/definition/channe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archenterprisewan.techtarget.com/definition/bandwidth"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archstorage.techtarget.com/definition/storage-area-network-SAN" TargetMode="External"/><Relationship Id="rId5" Type="http://schemas.openxmlformats.org/officeDocument/2006/relationships/hyperlink" Target="http://searchcio-midmarket.techtarget.com/definition/real-time" TargetMode="External"/><Relationship Id="rId4" Type="http://schemas.openxmlformats.org/officeDocument/2006/relationships/hyperlink" Target="http://searchdatacenter.techtarget.com/definition/channe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6FF5D-4A3F-4369-9FA5-42868F2552BF}" type="slidenum">
              <a:rPr lang="en-US" smtClean="0"/>
              <a:t>1</a:t>
            </a:fld>
            <a:endParaRPr lang="en-US"/>
          </a:p>
        </p:txBody>
      </p:sp>
    </p:spTree>
    <p:extLst>
      <p:ext uri="{BB962C8B-B14F-4D97-AF65-F5344CB8AC3E}">
        <p14:creationId xmlns:p14="http://schemas.microsoft.com/office/powerpoint/2010/main" val="16201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anose="020B0604020202020204" pitchFamily="34" charset="0"/>
                <a:ea typeface="+mn-ea"/>
                <a:cs typeface="+mn-cs"/>
              </a:rPr>
              <a:t>GTT offers a comprehensive portfolio of network services, including SD-WAN, wide area networking, internet, transport and infrastructure, and managed services. GTT SD-WAN leverages the company’s global, Tier 1 IP network to connect client locations diversely and securely to any destination on the internet or to any cloud service provider.</a:t>
            </a:r>
            <a:endParaRPr lang="en-US" dirty="0"/>
          </a:p>
        </p:txBody>
      </p:sp>
      <p:sp>
        <p:nvSpPr>
          <p:cNvPr id="4" name="Slide Number Placeholder 3"/>
          <p:cNvSpPr>
            <a:spLocks noGrp="1"/>
          </p:cNvSpPr>
          <p:nvPr>
            <p:ph type="sldNum" sz="quarter" idx="10"/>
          </p:nvPr>
        </p:nvSpPr>
        <p:spPr/>
        <p:txBody>
          <a:bodyPr/>
          <a:lstStyle/>
          <a:p>
            <a:fld id="{FFE6FF5D-4A3F-4369-9FA5-42868F2552BF}" type="slidenum">
              <a:rPr lang="en-US" smtClean="0"/>
              <a:t>4</a:t>
            </a:fld>
            <a:endParaRPr lang="en-US"/>
          </a:p>
        </p:txBody>
      </p:sp>
    </p:spTree>
    <p:extLst>
      <p:ext uri="{BB962C8B-B14F-4D97-AF65-F5344CB8AC3E}">
        <p14:creationId xmlns:p14="http://schemas.microsoft.com/office/powerpoint/2010/main" val="199413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6FF5D-4A3F-4369-9FA5-42868F2552BF}" type="slidenum">
              <a:rPr lang="en-US" smtClean="0"/>
              <a:t>7</a:t>
            </a:fld>
            <a:endParaRPr lang="en-US"/>
          </a:p>
        </p:txBody>
      </p:sp>
    </p:spTree>
    <p:extLst>
      <p:ext uri="{BB962C8B-B14F-4D97-AF65-F5344CB8AC3E}">
        <p14:creationId xmlns:p14="http://schemas.microsoft.com/office/powerpoint/2010/main" val="71582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anose="020B0604020202020204" pitchFamily="34" charset="0"/>
                <a:ea typeface="+mn-ea"/>
                <a:cs typeface="+mn-cs"/>
              </a:rPr>
              <a:t>GTT is redefining global communications to serve a cloud-based future, connecting people across organizations, around the world and to every application in the cloud. Our clients benefit from an outstanding service experience built on our core values of simplicity, speed and agility. A Fortune Future 50 company, GTT owns and operates a global Tier 1 internet network and provides a comprehensive suite of cloud networking services to any location in the world. For more information on GTT, please visit www.gtt.net.</a:t>
            </a:r>
            <a:endParaRPr lang="en-GB" dirty="0"/>
          </a:p>
        </p:txBody>
      </p:sp>
      <p:sp>
        <p:nvSpPr>
          <p:cNvPr id="4" name="Slide Number Placeholder 3"/>
          <p:cNvSpPr>
            <a:spLocks noGrp="1"/>
          </p:cNvSpPr>
          <p:nvPr>
            <p:ph type="sldNum" sz="quarter" idx="10"/>
          </p:nvPr>
        </p:nvSpPr>
        <p:spPr/>
        <p:txBody>
          <a:bodyPr/>
          <a:lstStyle/>
          <a:p>
            <a:fld id="{97304584-79DD-3F4F-BC45-8841BF1258B3}" type="slidenum">
              <a:rPr lang="en-US" smtClean="0"/>
              <a:pPr/>
              <a:t>8</a:t>
            </a:fld>
            <a:endParaRPr lang="en-US" dirty="0"/>
          </a:p>
        </p:txBody>
      </p:sp>
    </p:spTree>
    <p:extLst>
      <p:ext uri="{BB962C8B-B14F-4D97-AF65-F5344CB8AC3E}">
        <p14:creationId xmlns:p14="http://schemas.microsoft.com/office/powerpoint/2010/main" val="2841997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rgbClr val="000000"/>
                </a:solidFill>
                <a:effectLst/>
                <a:latin typeface="Avenir" charset="0"/>
                <a:ea typeface="ＭＳ Ｐゴシック" charset="0"/>
                <a:cs typeface="Avenir" charset="0"/>
                <a:sym typeface="Avenir" charset="0"/>
              </a:rPr>
              <a:t>Network virtualization is a method of combining the available resources in a network by splitting up the available </a:t>
            </a:r>
            <a:r>
              <a:rPr lang="en-US" sz="2400" b="0" i="0" u="none" strike="noStrike" kern="1200" dirty="0">
                <a:solidFill>
                  <a:srgbClr val="000000"/>
                </a:solidFill>
                <a:effectLst/>
                <a:latin typeface="Avenir" charset="0"/>
                <a:ea typeface="ＭＳ Ｐゴシック" charset="0"/>
                <a:cs typeface="Avenir" charset="0"/>
                <a:sym typeface="Avenir" charset="0"/>
                <a:hlinkClick r:id="rId3"/>
              </a:rPr>
              <a:t>bandwidth</a:t>
            </a:r>
            <a:r>
              <a:rPr lang="en-US" sz="2400" b="0" i="0" kern="1200" dirty="0">
                <a:solidFill>
                  <a:srgbClr val="000000"/>
                </a:solidFill>
                <a:effectLst/>
                <a:latin typeface="Avenir" charset="0"/>
                <a:ea typeface="ＭＳ Ｐゴシック" charset="0"/>
                <a:cs typeface="Avenir" charset="0"/>
                <a:sym typeface="Avenir" charset="0"/>
              </a:rPr>
              <a:t> into </a:t>
            </a:r>
            <a:r>
              <a:rPr lang="en-US" sz="2400" b="0" i="0" u="none" strike="noStrike" kern="1200" dirty="0">
                <a:solidFill>
                  <a:srgbClr val="000000"/>
                </a:solidFill>
                <a:effectLst/>
                <a:latin typeface="Avenir" charset="0"/>
                <a:ea typeface="ＭＳ Ｐゴシック" charset="0"/>
                <a:cs typeface="Avenir" charset="0"/>
                <a:sym typeface="Avenir" charset="0"/>
                <a:hlinkClick r:id="rId4"/>
              </a:rPr>
              <a:t>channel</a:t>
            </a:r>
            <a:r>
              <a:rPr lang="en-US" sz="2400" b="0" i="0" kern="1200" dirty="0">
                <a:solidFill>
                  <a:srgbClr val="000000"/>
                </a:solidFill>
                <a:effectLst/>
                <a:latin typeface="Avenir" charset="0"/>
                <a:ea typeface="ＭＳ Ｐゴシック" charset="0"/>
                <a:cs typeface="Avenir" charset="0"/>
                <a:sym typeface="Avenir" charset="0"/>
              </a:rPr>
              <a:t>s, each of which is independent from the others, and each of which can be assigned (or reassigned) to a particular server or device in </a:t>
            </a:r>
            <a:r>
              <a:rPr lang="en-US" sz="2400" b="0" i="0" u="none" strike="noStrike" kern="1200" dirty="0">
                <a:solidFill>
                  <a:srgbClr val="000000"/>
                </a:solidFill>
                <a:effectLst/>
                <a:latin typeface="Avenir" charset="0"/>
                <a:ea typeface="ＭＳ Ｐゴシック" charset="0"/>
                <a:cs typeface="Avenir" charset="0"/>
                <a:sym typeface="Avenir" charset="0"/>
                <a:hlinkClick r:id="rId5"/>
              </a:rPr>
              <a:t>real time</a:t>
            </a:r>
            <a:r>
              <a:rPr lang="en-US" sz="2400" b="0" i="0" kern="1200" dirty="0">
                <a:solidFill>
                  <a:srgbClr val="000000"/>
                </a:solidFill>
                <a:effectLst/>
                <a:latin typeface="Avenir" charset="0"/>
                <a:ea typeface="ＭＳ Ｐゴシック" charset="0"/>
                <a:cs typeface="Avenir" charset="0"/>
                <a:sym typeface="Avenir" charset="0"/>
              </a:rPr>
              <a:t>. The idea is that virtualization disguises the true complexity of the network by separating it into manageable parts, much like your partitioned hard drive makes it easier to manage your files.</a:t>
            </a:r>
          </a:p>
          <a:p>
            <a:r>
              <a:rPr lang="en-US" sz="2400" b="0" i="0" kern="1200" dirty="0">
                <a:solidFill>
                  <a:srgbClr val="000000"/>
                </a:solidFill>
                <a:effectLst/>
                <a:latin typeface="Avenir" charset="0"/>
                <a:ea typeface="ＭＳ Ｐゴシック" charset="0"/>
                <a:cs typeface="Avenir" charset="0"/>
                <a:sym typeface="Avenir" charset="0"/>
              </a:rPr>
              <a:t>Storage virtualization is the pooling of physical storage from multiple network storage devices into what appears to be a single storage device that is managed from a central console. Storage virtualization is commonly used in storage area networks (</a:t>
            </a:r>
            <a:r>
              <a:rPr lang="en-US" sz="2400" b="0" i="0" u="none" strike="noStrike" kern="1200" dirty="0">
                <a:solidFill>
                  <a:srgbClr val="000000"/>
                </a:solidFill>
                <a:effectLst/>
                <a:latin typeface="Avenir" charset="0"/>
                <a:ea typeface="ＭＳ Ｐゴシック" charset="0"/>
                <a:cs typeface="Avenir" charset="0"/>
                <a:sym typeface="Avenir" charset="0"/>
                <a:hlinkClick r:id="rId6"/>
              </a:rPr>
              <a:t>SAN</a:t>
            </a:r>
            <a:r>
              <a:rPr lang="en-US" sz="2400" b="0" i="0" kern="1200" dirty="0">
                <a:solidFill>
                  <a:srgbClr val="000000"/>
                </a:solidFill>
                <a:effectLst/>
                <a:latin typeface="Avenir" charset="0"/>
                <a:ea typeface="ＭＳ Ｐゴシック" charset="0"/>
                <a:cs typeface="Avenir" charset="0"/>
                <a:sym typeface="Avenir" charset="0"/>
              </a:rPr>
              <a:t>s).</a:t>
            </a:r>
          </a:p>
          <a:p>
            <a:r>
              <a:rPr lang="en-US" sz="2400" b="0" i="0" kern="1200" dirty="0">
                <a:solidFill>
                  <a:srgbClr val="000000"/>
                </a:solidFill>
                <a:effectLst/>
                <a:latin typeface="Avenir" charset="0"/>
                <a:ea typeface="ＭＳ Ｐゴシック" charset="0"/>
                <a:cs typeface="Avenir" charset="0"/>
                <a:sym typeface="Avenir" charset="0"/>
              </a:rPr>
              <a:t>Server virtualization is the masking of server resources (including the number and identity of individual physical servers, processors, and operating systems) from server users. The intention is to spare the user from having to understand and manage complicated details of server resources while increasing resource sharing and utilization and maintaining the capacity to expand later.</a:t>
            </a:r>
          </a:p>
          <a:p>
            <a:pPr marL="0" indent="0" defTabSz="914400" eaLnBrk="1">
              <a:spcBef>
                <a:spcPts val="300"/>
              </a:spcBef>
              <a:buFontTx/>
              <a:buNone/>
              <a:defRPr/>
            </a:pPr>
            <a:endParaRPr lang="en-US" sz="2400" dirty="0">
              <a:latin typeface="Helvetica" charset="0"/>
              <a:cs typeface="Helvetica" charset="0"/>
            </a:endParaRPr>
          </a:p>
        </p:txBody>
      </p:sp>
    </p:spTree>
    <p:extLst>
      <p:ext uri="{BB962C8B-B14F-4D97-AF65-F5344CB8AC3E}">
        <p14:creationId xmlns:p14="http://schemas.microsoft.com/office/powerpoint/2010/main" val="2578341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rgbClr val="000000"/>
                </a:solidFill>
                <a:effectLst/>
                <a:latin typeface="Avenir" charset="0"/>
                <a:ea typeface="ＭＳ Ｐゴシック" charset="0"/>
                <a:cs typeface="Avenir" charset="0"/>
                <a:sym typeface="Avenir" charset="0"/>
              </a:rPr>
              <a:t>Network virtualization is a method of combining the available resources in a network by splitting up the available </a:t>
            </a:r>
            <a:r>
              <a:rPr lang="en-US" sz="2400" b="0" i="0" u="none" strike="noStrike" kern="1200" dirty="0">
                <a:solidFill>
                  <a:srgbClr val="000000"/>
                </a:solidFill>
                <a:effectLst/>
                <a:latin typeface="Avenir" charset="0"/>
                <a:ea typeface="ＭＳ Ｐゴシック" charset="0"/>
                <a:cs typeface="Avenir" charset="0"/>
                <a:sym typeface="Avenir" charset="0"/>
                <a:hlinkClick r:id="rId3"/>
              </a:rPr>
              <a:t>bandwidth</a:t>
            </a:r>
            <a:r>
              <a:rPr lang="en-US" sz="2400" b="0" i="0" kern="1200" dirty="0">
                <a:solidFill>
                  <a:srgbClr val="000000"/>
                </a:solidFill>
                <a:effectLst/>
                <a:latin typeface="Avenir" charset="0"/>
                <a:ea typeface="ＭＳ Ｐゴシック" charset="0"/>
                <a:cs typeface="Avenir" charset="0"/>
                <a:sym typeface="Avenir" charset="0"/>
              </a:rPr>
              <a:t> into </a:t>
            </a:r>
            <a:r>
              <a:rPr lang="en-US" sz="2400" b="0" i="0" u="none" strike="noStrike" kern="1200" dirty="0">
                <a:solidFill>
                  <a:srgbClr val="000000"/>
                </a:solidFill>
                <a:effectLst/>
                <a:latin typeface="Avenir" charset="0"/>
                <a:ea typeface="ＭＳ Ｐゴシック" charset="0"/>
                <a:cs typeface="Avenir" charset="0"/>
                <a:sym typeface="Avenir" charset="0"/>
                <a:hlinkClick r:id="rId4"/>
              </a:rPr>
              <a:t>channel</a:t>
            </a:r>
            <a:r>
              <a:rPr lang="en-US" sz="2400" b="0" i="0" kern="1200" dirty="0">
                <a:solidFill>
                  <a:srgbClr val="000000"/>
                </a:solidFill>
                <a:effectLst/>
                <a:latin typeface="Avenir" charset="0"/>
                <a:ea typeface="ＭＳ Ｐゴシック" charset="0"/>
                <a:cs typeface="Avenir" charset="0"/>
                <a:sym typeface="Avenir" charset="0"/>
              </a:rPr>
              <a:t>s, each of which is independent from the others, and each of which can be assigned (or reassigned) to a particular server or device in </a:t>
            </a:r>
            <a:r>
              <a:rPr lang="en-US" sz="2400" b="0" i="0" u="none" strike="noStrike" kern="1200" dirty="0">
                <a:solidFill>
                  <a:srgbClr val="000000"/>
                </a:solidFill>
                <a:effectLst/>
                <a:latin typeface="Avenir" charset="0"/>
                <a:ea typeface="ＭＳ Ｐゴシック" charset="0"/>
                <a:cs typeface="Avenir" charset="0"/>
                <a:sym typeface="Avenir" charset="0"/>
                <a:hlinkClick r:id="rId5"/>
              </a:rPr>
              <a:t>real time</a:t>
            </a:r>
            <a:r>
              <a:rPr lang="en-US" sz="2400" b="0" i="0" kern="1200" dirty="0">
                <a:solidFill>
                  <a:srgbClr val="000000"/>
                </a:solidFill>
                <a:effectLst/>
                <a:latin typeface="Avenir" charset="0"/>
                <a:ea typeface="ＭＳ Ｐゴシック" charset="0"/>
                <a:cs typeface="Avenir" charset="0"/>
                <a:sym typeface="Avenir" charset="0"/>
              </a:rPr>
              <a:t>. The idea is that virtualization disguises the true complexity of the network by separating it into manageable parts, much like your partitioned hard drive makes it easier to manage your files.</a:t>
            </a:r>
          </a:p>
          <a:p>
            <a:r>
              <a:rPr lang="en-US" sz="2400" b="0" i="0" kern="1200" dirty="0">
                <a:solidFill>
                  <a:srgbClr val="000000"/>
                </a:solidFill>
                <a:effectLst/>
                <a:latin typeface="Avenir" charset="0"/>
                <a:ea typeface="ＭＳ Ｐゴシック" charset="0"/>
                <a:cs typeface="Avenir" charset="0"/>
                <a:sym typeface="Avenir" charset="0"/>
              </a:rPr>
              <a:t>Storage virtualization is the pooling of physical storage from multiple network storage devices into what appears to be a single storage device that is managed from a central console. Storage virtualization is commonly used in storage area networks (</a:t>
            </a:r>
            <a:r>
              <a:rPr lang="en-US" sz="2400" b="0" i="0" u="none" strike="noStrike" kern="1200" dirty="0">
                <a:solidFill>
                  <a:srgbClr val="000000"/>
                </a:solidFill>
                <a:effectLst/>
                <a:latin typeface="Avenir" charset="0"/>
                <a:ea typeface="ＭＳ Ｐゴシック" charset="0"/>
                <a:cs typeface="Avenir" charset="0"/>
                <a:sym typeface="Avenir" charset="0"/>
                <a:hlinkClick r:id="rId6"/>
              </a:rPr>
              <a:t>SAN</a:t>
            </a:r>
            <a:r>
              <a:rPr lang="en-US" sz="2400" b="0" i="0" kern="1200" dirty="0">
                <a:solidFill>
                  <a:srgbClr val="000000"/>
                </a:solidFill>
                <a:effectLst/>
                <a:latin typeface="Avenir" charset="0"/>
                <a:ea typeface="ＭＳ Ｐゴシック" charset="0"/>
                <a:cs typeface="Avenir" charset="0"/>
                <a:sym typeface="Avenir" charset="0"/>
              </a:rPr>
              <a:t>s).</a:t>
            </a:r>
          </a:p>
          <a:p>
            <a:r>
              <a:rPr lang="en-US" sz="2400" b="0" i="0" kern="1200" dirty="0">
                <a:solidFill>
                  <a:srgbClr val="000000"/>
                </a:solidFill>
                <a:effectLst/>
                <a:latin typeface="Avenir" charset="0"/>
                <a:ea typeface="ＭＳ Ｐゴシック" charset="0"/>
                <a:cs typeface="Avenir" charset="0"/>
                <a:sym typeface="Avenir" charset="0"/>
              </a:rPr>
              <a:t>Server virtualization is the masking of server resources (including the number and identity of individual physical servers, processors, and operating systems) from server users. The intention is to spare the user from having to understand and manage complicated details of server resources while increasing resource sharing and utilization and maintaining the capacity to expand later.</a:t>
            </a:r>
          </a:p>
          <a:p>
            <a:pPr marL="0" indent="0" defTabSz="914400" eaLnBrk="1">
              <a:spcBef>
                <a:spcPts val="300"/>
              </a:spcBef>
              <a:buFontTx/>
              <a:buNone/>
              <a:defRPr/>
            </a:pPr>
            <a:endParaRPr lang="en-US" sz="2400" dirty="0">
              <a:latin typeface="Helvetica" charset="0"/>
              <a:cs typeface="Helvetica" charset="0"/>
            </a:endParaRPr>
          </a:p>
        </p:txBody>
      </p:sp>
    </p:spTree>
    <p:extLst>
      <p:ext uri="{BB962C8B-B14F-4D97-AF65-F5344CB8AC3E}">
        <p14:creationId xmlns:p14="http://schemas.microsoft.com/office/powerpoint/2010/main" val="81930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anose="020B0604020202020204" pitchFamily="34" charset="0"/>
                <a:ea typeface="+mn-ea"/>
                <a:cs typeface="+mn-cs"/>
              </a:rPr>
              <a:t>GTT is redefining global communications to serve a cloud-based future, connecting people across organizations, around the world and to every application in the cloud. Our clients benefit from an outstanding service experience built on our core values of simplicity, speed and agility. A Fortune Future 50 company, GTT owns and operates a global Tier 1 internet network and provides a comprehensive suite of cloud networking services to any location in the world. For more information on GTT, please visit www.gtt.net.</a:t>
            </a:r>
            <a:endParaRPr lang="en-GB" dirty="0"/>
          </a:p>
        </p:txBody>
      </p:sp>
      <p:sp>
        <p:nvSpPr>
          <p:cNvPr id="4" name="Slide Number Placeholder 3"/>
          <p:cNvSpPr>
            <a:spLocks noGrp="1"/>
          </p:cNvSpPr>
          <p:nvPr>
            <p:ph type="sldNum" sz="quarter" idx="10"/>
          </p:nvPr>
        </p:nvSpPr>
        <p:spPr/>
        <p:txBody>
          <a:bodyPr/>
          <a:lstStyle/>
          <a:p>
            <a:fld id="{97304584-79DD-3F4F-BC45-8841BF1258B3}" type="slidenum">
              <a:rPr lang="en-US" smtClean="0"/>
              <a:pPr/>
              <a:t>11</a:t>
            </a:fld>
            <a:endParaRPr lang="en-US" dirty="0"/>
          </a:p>
        </p:txBody>
      </p:sp>
    </p:spTree>
    <p:extLst>
      <p:ext uri="{BB962C8B-B14F-4D97-AF65-F5344CB8AC3E}">
        <p14:creationId xmlns:p14="http://schemas.microsoft.com/office/powerpoint/2010/main" val="1075691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6FF5D-4A3F-4369-9FA5-42868F2552BF}" type="slidenum">
              <a:rPr lang="en-US" smtClean="0"/>
              <a:t>13</a:t>
            </a:fld>
            <a:endParaRPr lang="en-US"/>
          </a:p>
        </p:txBody>
      </p:sp>
    </p:spTree>
    <p:extLst>
      <p:ext uri="{BB962C8B-B14F-4D97-AF65-F5344CB8AC3E}">
        <p14:creationId xmlns:p14="http://schemas.microsoft.com/office/powerpoint/2010/main" val="2963759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6FF5D-4A3F-4369-9FA5-42868F2552BF}" type="slidenum">
              <a:rPr lang="en-US" smtClean="0"/>
              <a:t>14</a:t>
            </a:fld>
            <a:endParaRPr lang="en-US"/>
          </a:p>
        </p:txBody>
      </p:sp>
    </p:spTree>
    <p:extLst>
      <p:ext uri="{BB962C8B-B14F-4D97-AF65-F5344CB8AC3E}">
        <p14:creationId xmlns:p14="http://schemas.microsoft.com/office/powerpoint/2010/main" val="3774251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5F3F3C-FF39-3E44-99B9-0115FC6C198E}"/>
              </a:ext>
            </a:extLst>
          </p:cNvPr>
          <p:cNvSpPr/>
          <p:nvPr userDrawn="1"/>
        </p:nvSpPr>
        <p:spPr>
          <a:xfrm>
            <a:off x="0" y="-76199"/>
            <a:ext cx="12192000" cy="693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5" name="Picture 4">
            <a:extLst>
              <a:ext uri="{FF2B5EF4-FFF2-40B4-BE49-F238E27FC236}">
                <a16:creationId xmlns:a16="http://schemas.microsoft.com/office/drawing/2014/main" id="{6B2108A5-09E5-154C-89C5-4CA96D409A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6" y="-76200"/>
            <a:ext cx="12191415" cy="5362279"/>
          </a:xfrm>
          <a:prstGeom prst="rect">
            <a:avLst/>
          </a:prstGeom>
        </p:spPr>
      </p:pic>
      <p:sp>
        <p:nvSpPr>
          <p:cNvPr id="6" name="Rectangle 5">
            <a:extLst>
              <a:ext uri="{FF2B5EF4-FFF2-40B4-BE49-F238E27FC236}">
                <a16:creationId xmlns:a16="http://schemas.microsoft.com/office/drawing/2014/main" id="{0FCEBC1C-D883-2F40-BF3A-3D279807895B}"/>
              </a:ext>
            </a:extLst>
          </p:cNvPr>
          <p:cNvSpPr/>
          <p:nvPr userDrawn="1"/>
        </p:nvSpPr>
        <p:spPr>
          <a:xfrm>
            <a:off x="0" y="4129288"/>
            <a:ext cx="12192000" cy="1162712"/>
          </a:xfrm>
          <a:prstGeom prst="rect">
            <a:avLst/>
          </a:prstGeom>
          <a:solidFill>
            <a:srgbClr val="0083B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831851" y="4267201"/>
            <a:ext cx="10515600" cy="869591"/>
          </a:xfrm>
          <a:prstGeom prst="rect">
            <a:avLst/>
          </a:prstGeom>
        </p:spPr>
        <p:txBody>
          <a:bodyPr anchor="ctr">
            <a:normAutofit/>
          </a:bodyPr>
          <a:lstStyle>
            <a:lvl1pPr algn="l">
              <a:defRPr sz="4000" b="0">
                <a:solidFill>
                  <a:schemeClr val="bg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831850" y="5428415"/>
            <a:ext cx="8769351" cy="356864"/>
          </a:xfrm>
          <a:prstGeom prst="rect">
            <a:avLst/>
          </a:prstGeom>
        </p:spPr>
        <p:txBody>
          <a:bodyPr>
            <a:noAutofit/>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a:t>
            </a:r>
          </a:p>
        </p:txBody>
      </p:sp>
      <p:pic>
        <p:nvPicPr>
          <p:cNvPr id="7" name="Picture 6">
            <a:extLst>
              <a:ext uri="{FF2B5EF4-FFF2-40B4-BE49-F238E27FC236}">
                <a16:creationId xmlns:a16="http://schemas.microsoft.com/office/drawing/2014/main" id="{1BA5ABDF-12FC-5840-8891-3D83DCC328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5486567"/>
            <a:ext cx="2017485" cy="1176867"/>
          </a:xfrm>
          <a:prstGeom prst="rect">
            <a:avLst/>
          </a:prstGeom>
        </p:spPr>
      </p:pic>
      <p:sp>
        <p:nvSpPr>
          <p:cNvPr id="11" name="Text Placeholder 10">
            <a:extLst>
              <a:ext uri="{FF2B5EF4-FFF2-40B4-BE49-F238E27FC236}">
                <a16:creationId xmlns:a16="http://schemas.microsoft.com/office/drawing/2014/main" id="{12EB7014-35B6-144F-8069-87ACFEBCB598}"/>
              </a:ext>
            </a:extLst>
          </p:cNvPr>
          <p:cNvSpPr>
            <a:spLocks noGrp="1"/>
          </p:cNvSpPr>
          <p:nvPr>
            <p:ph type="body" sz="quarter" idx="10" hasCustomPrompt="1"/>
          </p:nvPr>
        </p:nvSpPr>
        <p:spPr>
          <a:xfrm>
            <a:off x="838200" y="5799760"/>
            <a:ext cx="8763000" cy="762000"/>
          </a:xfrm>
        </p:spPr>
        <p:txBody>
          <a:bodyPr/>
          <a:lstStyle>
            <a:lvl1pPr marL="0" indent="0">
              <a:buNone/>
              <a:defRPr>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[Title]</a:t>
            </a:r>
          </a:p>
          <a:p>
            <a:pPr lvl="0"/>
            <a:r>
              <a:rPr lang="en-US" dirty="0"/>
              <a:t>[Date]</a:t>
            </a:r>
          </a:p>
        </p:txBody>
      </p:sp>
    </p:spTree>
    <p:extLst>
      <p:ext uri="{BB962C8B-B14F-4D97-AF65-F5344CB8AC3E}">
        <p14:creationId xmlns:p14="http://schemas.microsoft.com/office/powerpoint/2010/main" val="21951116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amp; Two Content - Even">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71089" y="1005840"/>
            <a:ext cx="5548711" cy="5175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005840"/>
            <a:ext cx="5540045" cy="517112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049423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475488" y="1005840"/>
            <a:ext cx="5522976" cy="518160"/>
          </a:xfrm>
          <a:prstGeom prst="rect">
            <a:avLst/>
          </a:prstGeo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71090" y="1538929"/>
            <a:ext cx="5526486" cy="449865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199" y="1005840"/>
            <a:ext cx="5540045" cy="533089"/>
          </a:xfrm>
          <a:prstGeom prst="rect">
            <a:avLst/>
          </a:prstGeo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199" y="1554278"/>
            <a:ext cx="5540045" cy="448331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955393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21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Text &amp; Callout">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71089" y="1005840"/>
            <a:ext cx="7225111" cy="5175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ubtitle 2">
            <a:extLst>
              <a:ext uri="{FF2B5EF4-FFF2-40B4-BE49-F238E27FC236}">
                <a16:creationId xmlns:a16="http://schemas.microsoft.com/office/drawing/2014/main" id="{4B35189B-139E-554D-85D0-8FA7BE7A859D}"/>
              </a:ext>
            </a:extLst>
          </p:cNvPr>
          <p:cNvSpPr>
            <a:spLocks noGrp="1"/>
          </p:cNvSpPr>
          <p:nvPr>
            <p:ph type="subTitle" idx="10"/>
          </p:nvPr>
        </p:nvSpPr>
        <p:spPr>
          <a:xfrm>
            <a:off x="6781800" y="1304365"/>
            <a:ext cx="4939409" cy="452432"/>
          </a:xfrm>
          <a:solidFill>
            <a:schemeClr val="accent1"/>
          </a:solidFill>
          <a:effectLst>
            <a:outerShdw blurRad="50800" dist="38100" dir="2700000" algn="tl" rotWithShape="0">
              <a:prstClr val="black">
                <a:alpha val="40000"/>
              </a:prstClr>
            </a:outerShdw>
          </a:effectLst>
        </p:spPr>
        <p:txBody>
          <a:bodyPr lIns="91440" tIns="91440" rIns="91440" bIns="91440" anchor="ctr" anchorCtr="0">
            <a:noAutofit/>
          </a:bodyPr>
          <a:lstStyle>
            <a:lvl1pPr algn="ctr">
              <a:defRPr lang="en-US" sz="1200" b="1" dirty="0">
                <a:solidFill>
                  <a:schemeClr val="bg1"/>
                </a:solidFill>
                <a:latin typeface="Arial" panose="020B0604020202020204" pitchFamily="34" charset="0"/>
                <a:cs typeface="Arial" panose="020B0604020202020204" pitchFamily="34" charset="0"/>
              </a:defRPr>
            </a:lvl1pPr>
          </a:lstStyle>
          <a:p>
            <a:pPr marL="0" lvl="0" indent="0" algn="ctr">
              <a:lnSpc>
                <a:spcPct val="100000"/>
              </a:lnSpc>
              <a:buNone/>
            </a:pPr>
            <a:r>
              <a:rPr lang="en-US"/>
              <a:t>Click to edit Master subtitle style</a:t>
            </a:r>
            <a:endParaRPr lang="en-US" dirty="0"/>
          </a:p>
        </p:txBody>
      </p:sp>
      <p:sp>
        <p:nvSpPr>
          <p:cNvPr id="6" name="Content Placeholder 2">
            <a:extLst>
              <a:ext uri="{FF2B5EF4-FFF2-40B4-BE49-F238E27FC236}">
                <a16:creationId xmlns:a16="http://schemas.microsoft.com/office/drawing/2014/main" id="{9BE8320F-9AD7-FA4C-A1B8-1CC6DE7A843C}"/>
              </a:ext>
            </a:extLst>
          </p:cNvPr>
          <p:cNvSpPr>
            <a:spLocks noGrp="1"/>
          </p:cNvSpPr>
          <p:nvPr>
            <p:ph sz="half" idx="11"/>
          </p:nvPr>
        </p:nvSpPr>
        <p:spPr>
          <a:xfrm>
            <a:off x="6781801" y="1753688"/>
            <a:ext cx="4939409" cy="350865"/>
          </a:xfrm>
          <a:solidFill>
            <a:schemeClr val="bg1"/>
          </a:solidFill>
          <a:effectLst>
            <a:outerShdw blurRad="50800" dist="38100" dir="2700000" algn="tl" rotWithShape="0">
              <a:prstClr val="black">
                <a:alpha val="40000"/>
              </a:prstClr>
            </a:outerShdw>
          </a:effectLst>
        </p:spPr>
        <p:txBody>
          <a:bodyPr wrap="square" lIns="91440" tIns="91440" rIns="91440" bIns="91440">
            <a:sp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Tree>
    <p:extLst>
      <p:ext uri="{BB962C8B-B14F-4D97-AF65-F5344CB8AC3E}">
        <p14:creationId xmlns:p14="http://schemas.microsoft.com/office/powerpoint/2010/main" val="212212732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mp; 4 Callouts - blue">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
        <p:nvSpPr>
          <p:cNvPr id="7" name="Text Placeholder 3">
            <a:extLst>
              <a:ext uri="{FF2B5EF4-FFF2-40B4-BE49-F238E27FC236}">
                <a16:creationId xmlns:a16="http://schemas.microsoft.com/office/drawing/2014/main" id="{D293F391-FB80-9F4D-B668-316111BF61BC}"/>
              </a:ext>
            </a:extLst>
          </p:cNvPr>
          <p:cNvSpPr>
            <a:spLocks noGrp="1"/>
          </p:cNvSpPr>
          <p:nvPr>
            <p:ph type="body" sz="quarter" idx="15" hasCustomPrompt="1"/>
          </p:nvPr>
        </p:nvSpPr>
        <p:spPr>
          <a:xfrm>
            <a:off x="471089" y="1524000"/>
            <a:ext cx="5396312" cy="452432"/>
          </a:xfrm>
          <a:solidFill>
            <a:schemeClr val="accent1"/>
          </a:solidFill>
          <a:effectLst>
            <a:outerShdw blurRad="50800" dist="38100" dir="2700000" algn="tl" rotWithShape="0">
              <a:prstClr val="black">
                <a:alpha val="40000"/>
              </a:prstClr>
            </a:outerShdw>
          </a:effectLst>
        </p:spPr>
        <p:txBody>
          <a:bodyPr tIns="0" bIns="0"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8" name="Text Placeholder 3">
            <a:extLst>
              <a:ext uri="{FF2B5EF4-FFF2-40B4-BE49-F238E27FC236}">
                <a16:creationId xmlns:a16="http://schemas.microsoft.com/office/drawing/2014/main" id="{12AE0835-8877-664A-B048-29A7936397F9}"/>
              </a:ext>
            </a:extLst>
          </p:cNvPr>
          <p:cNvSpPr>
            <a:spLocks noGrp="1"/>
          </p:cNvSpPr>
          <p:nvPr>
            <p:ph type="body" sz="quarter" idx="16" hasCustomPrompt="1"/>
          </p:nvPr>
        </p:nvSpPr>
        <p:spPr>
          <a:xfrm>
            <a:off x="471090" y="3499344"/>
            <a:ext cx="5396310" cy="452432"/>
          </a:xfrm>
          <a:solidFill>
            <a:schemeClr val="accent1"/>
          </a:solidFill>
          <a:effectLst>
            <a:outerShdw blurRad="50800" dist="38100" dir="2700000" algn="tl" rotWithShape="0">
              <a:prstClr val="black">
                <a:alpha val="40000"/>
              </a:prstClr>
            </a:outerShdw>
          </a:effectLst>
        </p:spPr>
        <p:txBody>
          <a:bodyPr tIns="0" bIns="0"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13" name="Content Placeholder 2">
            <a:extLst>
              <a:ext uri="{FF2B5EF4-FFF2-40B4-BE49-F238E27FC236}">
                <a16:creationId xmlns:a16="http://schemas.microsoft.com/office/drawing/2014/main" id="{15A4D352-8A0F-FD45-85D2-D9D21165DA86}"/>
              </a:ext>
            </a:extLst>
          </p:cNvPr>
          <p:cNvSpPr>
            <a:spLocks noGrp="1"/>
          </p:cNvSpPr>
          <p:nvPr>
            <p:ph sz="half" idx="13"/>
          </p:nvPr>
        </p:nvSpPr>
        <p:spPr>
          <a:xfrm>
            <a:off x="471089" y="3950012"/>
            <a:ext cx="5396310"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14" name="Content Placeholder 2">
            <a:extLst>
              <a:ext uri="{FF2B5EF4-FFF2-40B4-BE49-F238E27FC236}">
                <a16:creationId xmlns:a16="http://schemas.microsoft.com/office/drawing/2014/main" id="{D3EDC227-45BD-7D4B-9FBC-F44996F8A338}"/>
              </a:ext>
            </a:extLst>
          </p:cNvPr>
          <p:cNvSpPr>
            <a:spLocks noGrp="1"/>
          </p:cNvSpPr>
          <p:nvPr>
            <p:ph sz="half" idx="14"/>
          </p:nvPr>
        </p:nvSpPr>
        <p:spPr>
          <a:xfrm>
            <a:off x="471090" y="1968812"/>
            <a:ext cx="5396310"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19" name="Text Placeholder 3">
            <a:extLst>
              <a:ext uri="{FF2B5EF4-FFF2-40B4-BE49-F238E27FC236}">
                <a16:creationId xmlns:a16="http://schemas.microsoft.com/office/drawing/2014/main" id="{F491DE09-2A39-FF42-B524-F893A5F82D51}"/>
              </a:ext>
            </a:extLst>
          </p:cNvPr>
          <p:cNvSpPr>
            <a:spLocks noGrp="1"/>
          </p:cNvSpPr>
          <p:nvPr>
            <p:ph type="body" sz="quarter" idx="17" hasCustomPrompt="1"/>
          </p:nvPr>
        </p:nvSpPr>
        <p:spPr>
          <a:xfrm>
            <a:off x="6315933" y="1524000"/>
            <a:ext cx="5396312" cy="452432"/>
          </a:xfrm>
          <a:solidFill>
            <a:schemeClr val="accent1"/>
          </a:solidFill>
          <a:effectLst>
            <a:outerShdw blurRad="50800" dist="38100" dir="2700000" algn="tl" rotWithShape="0">
              <a:prstClr val="black">
                <a:alpha val="40000"/>
              </a:prstClr>
            </a:outerShdw>
          </a:effectLst>
        </p:spPr>
        <p:txBody>
          <a:bodyPr tIns="0" bIns="0"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20" name="Text Placeholder 3">
            <a:extLst>
              <a:ext uri="{FF2B5EF4-FFF2-40B4-BE49-F238E27FC236}">
                <a16:creationId xmlns:a16="http://schemas.microsoft.com/office/drawing/2014/main" id="{81D5FFCC-309A-1C40-B85C-F3B7CE3AF3CE}"/>
              </a:ext>
            </a:extLst>
          </p:cNvPr>
          <p:cNvSpPr>
            <a:spLocks noGrp="1"/>
          </p:cNvSpPr>
          <p:nvPr>
            <p:ph type="body" sz="quarter" idx="18" hasCustomPrompt="1"/>
          </p:nvPr>
        </p:nvSpPr>
        <p:spPr>
          <a:xfrm>
            <a:off x="6315934" y="3499344"/>
            <a:ext cx="5396310" cy="452432"/>
          </a:xfrm>
          <a:solidFill>
            <a:schemeClr val="accent1"/>
          </a:solidFill>
          <a:effectLst>
            <a:outerShdw blurRad="50800" dist="38100" dir="2700000" algn="tl" rotWithShape="0">
              <a:prstClr val="black">
                <a:alpha val="40000"/>
              </a:prstClr>
            </a:outerShdw>
          </a:effectLst>
        </p:spPr>
        <p:txBody>
          <a:bodyPr tIns="0" bIns="0"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21" name="Content Placeholder 2">
            <a:extLst>
              <a:ext uri="{FF2B5EF4-FFF2-40B4-BE49-F238E27FC236}">
                <a16:creationId xmlns:a16="http://schemas.microsoft.com/office/drawing/2014/main" id="{150147D3-91D8-1249-A63E-3E03A783F3C8}"/>
              </a:ext>
            </a:extLst>
          </p:cNvPr>
          <p:cNvSpPr>
            <a:spLocks noGrp="1"/>
          </p:cNvSpPr>
          <p:nvPr>
            <p:ph sz="half" idx="19"/>
          </p:nvPr>
        </p:nvSpPr>
        <p:spPr>
          <a:xfrm>
            <a:off x="6315933" y="3950012"/>
            <a:ext cx="5396310"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22" name="Content Placeholder 2">
            <a:extLst>
              <a:ext uri="{FF2B5EF4-FFF2-40B4-BE49-F238E27FC236}">
                <a16:creationId xmlns:a16="http://schemas.microsoft.com/office/drawing/2014/main" id="{587C80A5-6C9F-544C-9E2C-71D1FD79DF10}"/>
              </a:ext>
            </a:extLst>
          </p:cNvPr>
          <p:cNvSpPr>
            <a:spLocks noGrp="1"/>
          </p:cNvSpPr>
          <p:nvPr>
            <p:ph sz="half" idx="20"/>
          </p:nvPr>
        </p:nvSpPr>
        <p:spPr>
          <a:xfrm>
            <a:off x="6315934" y="1968812"/>
            <a:ext cx="5396310"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Tree>
    <p:extLst>
      <p:ext uri="{BB962C8B-B14F-4D97-AF65-F5344CB8AC3E}">
        <p14:creationId xmlns:p14="http://schemas.microsoft.com/office/powerpoint/2010/main" val="368923675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eadline &amp; 4 Callouts - gray">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
        <p:nvSpPr>
          <p:cNvPr id="7" name="Text Placeholder 3">
            <a:extLst>
              <a:ext uri="{FF2B5EF4-FFF2-40B4-BE49-F238E27FC236}">
                <a16:creationId xmlns:a16="http://schemas.microsoft.com/office/drawing/2014/main" id="{D293F391-FB80-9F4D-B668-316111BF61BC}"/>
              </a:ext>
            </a:extLst>
          </p:cNvPr>
          <p:cNvSpPr>
            <a:spLocks noGrp="1"/>
          </p:cNvSpPr>
          <p:nvPr>
            <p:ph type="body" sz="quarter" idx="15" hasCustomPrompt="1"/>
          </p:nvPr>
        </p:nvSpPr>
        <p:spPr>
          <a:xfrm>
            <a:off x="471089" y="1524000"/>
            <a:ext cx="5396312" cy="452432"/>
          </a:xfrm>
          <a:solidFill>
            <a:schemeClr val="tx1"/>
          </a:solidFill>
          <a:effectLst>
            <a:outerShdw blurRad="50800" dist="38100" dir="2700000" algn="tl" rotWithShape="0">
              <a:prstClr val="black">
                <a:alpha val="40000"/>
              </a:prstClr>
            </a:outerShdw>
          </a:effectLst>
        </p:spPr>
        <p:txBody>
          <a:bodyPr tIns="0" bIns="0"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8" name="Text Placeholder 3">
            <a:extLst>
              <a:ext uri="{FF2B5EF4-FFF2-40B4-BE49-F238E27FC236}">
                <a16:creationId xmlns:a16="http://schemas.microsoft.com/office/drawing/2014/main" id="{12AE0835-8877-664A-B048-29A7936397F9}"/>
              </a:ext>
            </a:extLst>
          </p:cNvPr>
          <p:cNvSpPr>
            <a:spLocks noGrp="1"/>
          </p:cNvSpPr>
          <p:nvPr>
            <p:ph type="body" sz="quarter" idx="16" hasCustomPrompt="1"/>
          </p:nvPr>
        </p:nvSpPr>
        <p:spPr>
          <a:xfrm>
            <a:off x="471090" y="3499344"/>
            <a:ext cx="5396310" cy="452432"/>
          </a:xfrm>
          <a:solidFill>
            <a:schemeClr val="tx1"/>
          </a:solidFill>
          <a:effectLst>
            <a:outerShdw blurRad="50800" dist="38100" dir="2700000" algn="tl" rotWithShape="0">
              <a:prstClr val="black">
                <a:alpha val="40000"/>
              </a:prstClr>
            </a:outerShdw>
          </a:effectLst>
        </p:spPr>
        <p:txBody>
          <a:bodyPr tIns="0" bIns="0"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13" name="Content Placeholder 2">
            <a:extLst>
              <a:ext uri="{FF2B5EF4-FFF2-40B4-BE49-F238E27FC236}">
                <a16:creationId xmlns:a16="http://schemas.microsoft.com/office/drawing/2014/main" id="{15A4D352-8A0F-FD45-85D2-D9D21165DA86}"/>
              </a:ext>
            </a:extLst>
          </p:cNvPr>
          <p:cNvSpPr>
            <a:spLocks noGrp="1"/>
          </p:cNvSpPr>
          <p:nvPr>
            <p:ph sz="half" idx="13"/>
          </p:nvPr>
        </p:nvSpPr>
        <p:spPr>
          <a:xfrm>
            <a:off x="471089" y="3950012"/>
            <a:ext cx="5396310"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14" name="Content Placeholder 2">
            <a:extLst>
              <a:ext uri="{FF2B5EF4-FFF2-40B4-BE49-F238E27FC236}">
                <a16:creationId xmlns:a16="http://schemas.microsoft.com/office/drawing/2014/main" id="{D3EDC227-45BD-7D4B-9FBC-F44996F8A338}"/>
              </a:ext>
            </a:extLst>
          </p:cNvPr>
          <p:cNvSpPr>
            <a:spLocks noGrp="1"/>
          </p:cNvSpPr>
          <p:nvPr>
            <p:ph sz="half" idx="14"/>
          </p:nvPr>
        </p:nvSpPr>
        <p:spPr>
          <a:xfrm>
            <a:off x="471090" y="1968812"/>
            <a:ext cx="5396310"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19" name="Text Placeholder 3">
            <a:extLst>
              <a:ext uri="{FF2B5EF4-FFF2-40B4-BE49-F238E27FC236}">
                <a16:creationId xmlns:a16="http://schemas.microsoft.com/office/drawing/2014/main" id="{F491DE09-2A39-FF42-B524-F893A5F82D51}"/>
              </a:ext>
            </a:extLst>
          </p:cNvPr>
          <p:cNvSpPr>
            <a:spLocks noGrp="1"/>
          </p:cNvSpPr>
          <p:nvPr>
            <p:ph type="body" sz="quarter" idx="17" hasCustomPrompt="1"/>
          </p:nvPr>
        </p:nvSpPr>
        <p:spPr>
          <a:xfrm>
            <a:off x="6315933" y="1524000"/>
            <a:ext cx="5396312" cy="452432"/>
          </a:xfrm>
          <a:solidFill>
            <a:schemeClr val="tx1"/>
          </a:solidFill>
          <a:effectLst>
            <a:outerShdw blurRad="50800" dist="38100" dir="2700000" algn="tl" rotWithShape="0">
              <a:prstClr val="black">
                <a:alpha val="40000"/>
              </a:prstClr>
            </a:outerShdw>
          </a:effectLst>
        </p:spPr>
        <p:txBody>
          <a:bodyPr tIns="0" bIns="0"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20" name="Text Placeholder 3">
            <a:extLst>
              <a:ext uri="{FF2B5EF4-FFF2-40B4-BE49-F238E27FC236}">
                <a16:creationId xmlns:a16="http://schemas.microsoft.com/office/drawing/2014/main" id="{81D5FFCC-309A-1C40-B85C-F3B7CE3AF3CE}"/>
              </a:ext>
            </a:extLst>
          </p:cNvPr>
          <p:cNvSpPr>
            <a:spLocks noGrp="1"/>
          </p:cNvSpPr>
          <p:nvPr>
            <p:ph type="body" sz="quarter" idx="18" hasCustomPrompt="1"/>
          </p:nvPr>
        </p:nvSpPr>
        <p:spPr>
          <a:xfrm>
            <a:off x="6315934" y="3499344"/>
            <a:ext cx="5396310" cy="452432"/>
          </a:xfrm>
          <a:solidFill>
            <a:schemeClr val="tx1"/>
          </a:solidFill>
          <a:effectLst>
            <a:outerShdw blurRad="50800" dist="38100" dir="2700000" algn="tl" rotWithShape="0">
              <a:prstClr val="black">
                <a:alpha val="40000"/>
              </a:prstClr>
            </a:outerShdw>
          </a:effectLst>
        </p:spPr>
        <p:txBody>
          <a:bodyPr tIns="0" bIns="0"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21" name="Content Placeholder 2">
            <a:extLst>
              <a:ext uri="{FF2B5EF4-FFF2-40B4-BE49-F238E27FC236}">
                <a16:creationId xmlns:a16="http://schemas.microsoft.com/office/drawing/2014/main" id="{150147D3-91D8-1249-A63E-3E03A783F3C8}"/>
              </a:ext>
            </a:extLst>
          </p:cNvPr>
          <p:cNvSpPr>
            <a:spLocks noGrp="1"/>
          </p:cNvSpPr>
          <p:nvPr>
            <p:ph sz="half" idx="19"/>
          </p:nvPr>
        </p:nvSpPr>
        <p:spPr>
          <a:xfrm>
            <a:off x="6315933" y="3950012"/>
            <a:ext cx="5396310"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22" name="Content Placeholder 2">
            <a:extLst>
              <a:ext uri="{FF2B5EF4-FFF2-40B4-BE49-F238E27FC236}">
                <a16:creationId xmlns:a16="http://schemas.microsoft.com/office/drawing/2014/main" id="{587C80A5-6C9F-544C-9E2C-71D1FD79DF10}"/>
              </a:ext>
            </a:extLst>
          </p:cNvPr>
          <p:cNvSpPr>
            <a:spLocks noGrp="1"/>
          </p:cNvSpPr>
          <p:nvPr>
            <p:ph sz="half" idx="20"/>
          </p:nvPr>
        </p:nvSpPr>
        <p:spPr>
          <a:xfrm>
            <a:off x="6315934" y="1968812"/>
            <a:ext cx="5396310"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Tree>
    <p:extLst>
      <p:ext uri="{BB962C8B-B14F-4D97-AF65-F5344CB8AC3E}">
        <p14:creationId xmlns:p14="http://schemas.microsoft.com/office/powerpoint/2010/main" val="162717239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amp; 4 Callouts - uneven">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A6ECDF79-9C10-5449-A760-86490C353CC8}"/>
              </a:ext>
            </a:extLst>
          </p:cNvPr>
          <p:cNvSpPr>
            <a:spLocks noGrp="1"/>
          </p:cNvSpPr>
          <p:nvPr>
            <p:ph type="body" sz="quarter" idx="16" hasCustomPrompt="1"/>
          </p:nvPr>
        </p:nvSpPr>
        <p:spPr>
          <a:xfrm>
            <a:off x="471091" y="1516380"/>
            <a:ext cx="3338909" cy="452432"/>
          </a:xfrm>
          <a:solidFill>
            <a:schemeClr val="tx2"/>
          </a:solidFill>
          <a:effectLst>
            <a:outerShdw blurRad="50800" dist="38100" dir="2700000" algn="tl" rotWithShape="0">
              <a:prstClr val="black">
                <a:alpha val="40000"/>
              </a:prstClr>
            </a:outerShdw>
          </a:effectLst>
        </p:spPr>
        <p:txBody>
          <a:bodyPr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15" name="Text Placeholder 3">
            <a:extLst>
              <a:ext uri="{FF2B5EF4-FFF2-40B4-BE49-F238E27FC236}">
                <a16:creationId xmlns:a16="http://schemas.microsoft.com/office/drawing/2014/main" id="{78FC46B0-46C5-C74F-B562-B71B0D93FFBE}"/>
              </a:ext>
            </a:extLst>
          </p:cNvPr>
          <p:cNvSpPr>
            <a:spLocks noGrp="1"/>
          </p:cNvSpPr>
          <p:nvPr>
            <p:ph type="body" sz="quarter" idx="18" hasCustomPrompt="1"/>
          </p:nvPr>
        </p:nvSpPr>
        <p:spPr>
          <a:xfrm>
            <a:off x="471088" y="3499344"/>
            <a:ext cx="11241157" cy="452432"/>
          </a:xfrm>
          <a:solidFill>
            <a:schemeClr val="tx1"/>
          </a:solidFill>
          <a:effectLst>
            <a:outerShdw blurRad="50800" dist="38100" dir="2700000" algn="tl" rotWithShape="0">
              <a:prstClr val="black">
                <a:alpha val="40000"/>
              </a:prstClr>
            </a:outerShdw>
          </a:effectLst>
        </p:spPr>
        <p:txBody>
          <a:bodyPr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18" name="Content Placeholder 2">
            <a:extLst>
              <a:ext uri="{FF2B5EF4-FFF2-40B4-BE49-F238E27FC236}">
                <a16:creationId xmlns:a16="http://schemas.microsoft.com/office/drawing/2014/main" id="{638419AF-394B-D743-A4E1-BF774ABA0785}"/>
              </a:ext>
            </a:extLst>
          </p:cNvPr>
          <p:cNvSpPr>
            <a:spLocks noGrp="1"/>
          </p:cNvSpPr>
          <p:nvPr>
            <p:ph sz="half" idx="13"/>
          </p:nvPr>
        </p:nvSpPr>
        <p:spPr>
          <a:xfrm>
            <a:off x="471090" y="3957632"/>
            <a:ext cx="11241156"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23" name="Content Placeholder 2">
            <a:extLst>
              <a:ext uri="{FF2B5EF4-FFF2-40B4-BE49-F238E27FC236}">
                <a16:creationId xmlns:a16="http://schemas.microsoft.com/office/drawing/2014/main" id="{CA00C7A8-2C50-4749-BAF9-5CAD29C70FCD}"/>
              </a:ext>
            </a:extLst>
          </p:cNvPr>
          <p:cNvSpPr>
            <a:spLocks noGrp="1"/>
          </p:cNvSpPr>
          <p:nvPr>
            <p:ph sz="half" idx="14"/>
          </p:nvPr>
        </p:nvSpPr>
        <p:spPr>
          <a:xfrm>
            <a:off x="471089" y="1963939"/>
            <a:ext cx="3338911"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35" name="Text Placeholder 3">
            <a:extLst>
              <a:ext uri="{FF2B5EF4-FFF2-40B4-BE49-F238E27FC236}">
                <a16:creationId xmlns:a16="http://schemas.microsoft.com/office/drawing/2014/main" id="{834294F2-7B5B-7543-AE9C-30B28D2A96B6}"/>
              </a:ext>
            </a:extLst>
          </p:cNvPr>
          <p:cNvSpPr>
            <a:spLocks noGrp="1"/>
          </p:cNvSpPr>
          <p:nvPr>
            <p:ph type="body" sz="quarter" idx="19" hasCustomPrompt="1"/>
          </p:nvPr>
        </p:nvSpPr>
        <p:spPr>
          <a:xfrm>
            <a:off x="4397560" y="1516380"/>
            <a:ext cx="3338909" cy="452432"/>
          </a:xfrm>
          <a:solidFill>
            <a:schemeClr val="tx2"/>
          </a:solidFill>
          <a:effectLst>
            <a:outerShdw blurRad="50800" dist="38100" dir="2700000" algn="tl" rotWithShape="0">
              <a:prstClr val="black">
                <a:alpha val="40000"/>
              </a:prstClr>
            </a:outerShdw>
          </a:effectLst>
        </p:spPr>
        <p:txBody>
          <a:bodyPr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36" name="Content Placeholder 2">
            <a:extLst>
              <a:ext uri="{FF2B5EF4-FFF2-40B4-BE49-F238E27FC236}">
                <a16:creationId xmlns:a16="http://schemas.microsoft.com/office/drawing/2014/main" id="{FB6132B7-22AA-E742-B1B2-E52D240CD5F6}"/>
              </a:ext>
            </a:extLst>
          </p:cNvPr>
          <p:cNvSpPr>
            <a:spLocks noGrp="1"/>
          </p:cNvSpPr>
          <p:nvPr>
            <p:ph sz="half" idx="20"/>
          </p:nvPr>
        </p:nvSpPr>
        <p:spPr>
          <a:xfrm>
            <a:off x="4397558" y="1963939"/>
            <a:ext cx="3338911"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37" name="Text Placeholder 3">
            <a:extLst>
              <a:ext uri="{FF2B5EF4-FFF2-40B4-BE49-F238E27FC236}">
                <a16:creationId xmlns:a16="http://schemas.microsoft.com/office/drawing/2014/main" id="{3087483C-8C21-AF4C-8876-5C0C9B171BE0}"/>
              </a:ext>
            </a:extLst>
          </p:cNvPr>
          <p:cNvSpPr>
            <a:spLocks noGrp="1"/>
          </p:cNvSpPr>
          <p:nvPr>
            <p:ph type="body" sz="quarter" idx="21" hasCustomPrompt="1"/>
          </p:nvPr>
        </p:nvSpPr>
        <p:spPr>
          <a:xfrm>
            <a:off x="8368854" y="1516380"/>
            <a:ext cx="3338909" cy="452432"/>
          </a:xfrm>
          <a:solidFill>
            <a:schemeClr val="tx2"/>
          </a:solidFill>
          <a:effectLst>
            <a:outerShdw blurRad="50800" dist="38100" dir="2700000" algn="tl" rotWithShape="0">
              <a:prstClr val="black">
                <a:alpha val="40000"/>
              </a:prstClr>
            </a:outerShdw>
          </a:effectLst>
        </p:spPr>
        <p:txBody>
          <a:bodyPr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38" name="Content Placeholder 2">
            <a:extLst>
              <a:ext uri="{FF2B5EF4-FFF2-40B4-BE49-F238E27FC236}">
                <a16:creationId xmlns:a16="http://schemas.microsoft.com/office/drawing/2014/main" id="{5BC05048-7926-B84A-9BA7-4351DFB2D771}"/>
              </a:ext>
            </a:extLst>
          </p:cNvPr>
          <p:cNvSpPr>
            <a:spLocks noGrp="1"/>
          </p:cNvSpPr>
          <p:nvPr>
            <p:ph sz="half" idx="22"/>
          </p:nvPr>
        </p:nvSpPr>
        <p:spPr>
          <a:xfrm>
            <a:off x="8368852" y="1963939"/>
            <a:ext cx="3338911"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Tree>
    <p:extLst>
      <p:ext uri="{BB962C8B-B14F-4D97-AF65-F5344CB8AC3E}">
        <p14:creationId xmlns:p14="http://schemas.microsoft.com/office/powerpoint/2010/main" val="5847335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mp; 3 Callouts">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A6ECDF79-9C10-5449-A760-86490C353CC8}"/>
              </a:ext>
            </a:extLst>
          </p:cNvPr>
          <p:cNvSpPr>
            <a:spLocks noGrp="1"/>
          </p:cNvSpPr>
          <p:nvPr>
            <p:ph type="body" sz="quarter" idx="16" hasCustomPrompt="1"/>
          </p:nvPr>
        </p:nvSpPr>
        <p:spPr>
          <a:xfrm>
            <a:off x="471091" y="1516380"/>
            <a:ext cx="5396308" cy="452432"/>
          </a:xfrm>
          <a:solidFill>
            <a:schemeClr val="tx2"/>
          </a:solidFill>
          <a:effectLst>
            <a:outerShdw blurRad="50800" dist="38100" dir="2700000" algn="tl" rotWithShape="0">
              <a:prstClr val="black">
                <a:alpha val="40000"/>
              </a:prstClr>
            </a:outerShdw>
          </a:effectLst>
        </p:spPr>
        <p:txBody>
          <a:bodyPr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15" name="Text Placeholder 3">
            <a:extLst>
              <a:ext uri="{FF2B5EF4-FFF2-40B4-BE49-F238E27FC236}">
                <a16:creationId xmlns:a16="http://schemas.microsoft.com/office/drawing/2014/main" id="{78FC46B0-46C5-C74F-B562-B71B0D93FFBE}"/>
              </a:ext>
            </a:extLst>
          </p:cNvPr>
          <p:cNvSpPr>
            <a:spLocks noGrp="1"/>
          </p:cNvSpPr>
          <p:nvPr>
            <p:ph type="body" sz="quarter" idx="18" hasCustomPrompt="1"/>
          </p:nvPr>
        </p:nvSpPr>
        <p:spPr>
          <a:xfrm>
            <a:off x="471088" y="3499344"/>
            <a:ext cx="11241157" cy="452432"/>
          </a:xfrm>
          <a:solidFill>
            <a:schemeClr val="tx1"/>
          </a:solidFill>
          <a:effectLst>
            <a:outerShdw blurRad="50800" dist="38100" dir="2700000" algn="tl" rotWithShape="0">
              <a:prstClr val="black">
                <a:alpha val="40000"/>
              </a:prstClr>
            </a:outerShdw>
          </a:effectLst>
        </p:spPr>
        <p:txBody>
          <a:bodyPr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18" name="Content Placeholder 2">
            <a:extLst>
              <a:ext uri="{FF2B5EF4-FFF2-40B4-BE49-F238E27FC236}">
                <a16:creationId xmlns:a16="http://schemas.microsoft.com/office/drawing/2014/main" id="{638419AF-394B-D743-A4E1-BF774ABA0785}"/>
              </a:ext>
            </a:extLst>
          </p:cNvPr>
          <p:cNvSpPr>
            <a:spLocks noGrp="1"/>
          </p:cNvSpPr>
          <p:nvPr>
            <p:ph sz="half" idx="13"/>
          </p:nvPr>
        </p:nvSpPr>
        <p:spPr>
          <a:xfrm>
            <a:off x="471090" y="3957632"/>
            <a:ext cx="11241156"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23" name="Content Placeholder 2">
            <a:extLst>
              <a:ext uri="{FF2B5EF4-FFF2-40B4-BE49-F238E27FC236}">
                <a16:creationId xmlns:a16="http://schemas.microsoft.com/office/drawing/2014/main" id="{CA00C7A8-2C50-4749-BAF9-5CAD29C70FCD}"/>
              </a:ext>
            </a:extLst>
          </p:cNvPr>
          <p:cNvSpPr>
            <a:spLocks noGrp="1"/>
          </p:cNvSpPr>
          <p:nvPr>
            <p:ph sz="half" idx="14"/>
          </p:nvPr>
        </p:nvSpPr>
        <p:spPr>
          <a:xfrm>
            <a:off x="471089" y="1963939"/>
            <a:ext cx="5396311"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
        <p:nvSpPr>
          <p:cNvPr id="14" name="Text Placeholder 3">
            <a:extLst>
              <a:ext uri="{FF2B5EF4-FFF2-40B4-BE49-F238E27FC236}">
                <a16:creationId xmlns:a16="http://schemas.microsoft.com/office/drawing/2014/main" id="{38D7BC9E-7231-664A-BD45-AAA8E73623C4}"/>
              </a:ext>
            </a:extLst>
          </p:cNvPr>
          <p:cNvSpPr>
            <a:spLocks noGrp="1"/>
          </p:cNvSpPr>
          <p:nvPr>
            <p:ph type="body" sz="quarter" idx="19" hasCustomPrompt="1"/>
          </p:nvPr>
        </p:nvSpPr>
        <p:spPr>
          <a:xfrm>
            <a:off x="6298007" y="1516380"/>
            <a:ext cx="5396308" cy="452432"/>
          </a:xfrm>
          <a:solidFill>
            <a:schemeClr val="tx2"/>
          </a:solidFill>
          <a:effectLst>
            <a:outerShdw blurRad="50800" dist="38100" dir="2700000" algn="tl" rotWithShape="0">
              <a:prstClr val="black">
                <a:alpha val="40000"/>
              </a:prstClr>
            </a:outerShdw>
          </a:effectLst>
        </p:spPr>
        <p:txBody>
          <a:bodyPr anchor="ctr">
            <a:noAutofit/>
          </a:bodyPr>
          <a:lstStyle>
            <a:lvl1pPr marL="0" indent="0" algn="ctr">
              <a:buNone/>
              <a:defRPr sz="1200" b="1">
                <a:solidFill>
                  <a:schemeClr val="bg1"/>
                </a:solidFill>
              </a:defRPr>
            </a:lvl1pPr>
          </a:lstStyle>
          <a:p>
            <a:pPr lvl="0"/>
            <a:r>
              <a:rPr lang="en-US" dirty="0"/>
              <a:t>Click to edit Master subtitle style</a:t>
            </a:r>
          </a:p>
        </p:txBody>
      </p:sp>
      <p:sp>
        <p:nvSpPr>
          <p:cNvPr id="16" name="Content Placeholder 2">
            <a:extLst>
              <a:ext uri="{FF2B5EF4-FFF2-40B4-BE49-F238E27FC236}">
                <a16:creationId xmlns:a16="http://schemas.microsoft.com/office/drawing/2014/main" id="{6B64F1B4-2E4E-9E48-A3E6-75C2A6A64144}"/>
              </a:ext>
            </a:extLst>
          </p:cNvPr>
          <p:cNvSpPr>
            <a:spLocks noGrp="1"/>
          </p:cNvSpPr>
          <p:nvPr>
            <p:ph sz="half" idx="20"/>
          </p:nvPr>
        </p:nvSpPr>
        <p:spPr>
          <a:xfrm>
            <a:off x="6298005" y="1963939"/>
            <a:ext cx="5396311" cy="1141912"/>
          </a:xfrm>
          <a:solidFill>
            <a:schemeClr val="bg1"/>
          </a:solidFill>
          <a:effectLst>
            <a:outerShdw blurRad="50800" dist="38100" dir="2700000" algn="tl" rotWithShape="0">
              <a:prstClr val="black">
                <a:alpha val="40000"/>
              </a:prstClr>
            </a:outerShdw>
          </a:effectLst>
        </p:spPr>
        <p:txBody>
          <a:bodyPr wrap="square" lIns="91440" tIns="91440" rIns="91440" bIns="91440">
            <a:noAutofit/>
          </a:bodyPr>
          <a:lstStyle>
            <a:lvl1pPr marL="228600" indent="-228600" algn="l">
              <a:defRPr lang="en-US" sz="1200" b="0" i="0" kern="1200" dirty="0">
                <a:solidFill>
                  <a:srgbClr val="616465"/>
                </a:solidFill>
                <a:latin typeface="Arial" charset="0"/>
                <a:ea typeface="Arial" charset="0"/>
                <a:cs typeface="Arial" charset="0"/>
              </a:defRPr>
            </a:lvl1pPr>
          </a:lstStyle>
          <a:p>
            <a:pPr marL="228600" lvl="0" indent="-228600" algn="l" defTabSz="914400" rtl="0" eaLnBrk="1" latinLnBrk="0" hangingPunct="1">
              <a:lnSpc>
                <a:spcPct val="90000"/>
              </a:lnSpc>
              <a:spcBef>
                <a:spcPts val="1000"/>
              </a:spcBef>
              <a:buClr>
                <a:srgbClr val="0083BF"/>
              </a:buClr>
              <a:buFont typeface="Arial" panose="020B0604020202020204" pitchFamily="34" charset="0"/>
              <a:buChar char="•"/>
            </a:pPr>
            <a:r>
              <a:rPr lang="en-US"/>
              <a:t>Edit Master text styles</a:t>
            </a:r>
          </a:p>
        </p:txBody>
      </p:sp>
    </p:spTree>
    <p:extLst>
      <p:ext uri="{BB962C8B-B14F-4D97-AF65-F5344CB8AC3E}">
        <p14:creationId xmlns:p14="http://schemas.microsoft.com/office/powerpoint/2010/main" val="154033625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CED82F-9A52-4948-B23C-BE86165DEE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62"/>
            <a:ext cx="12192000" cy="4528566"/>
          </a:xfrm>
          <a:prstGeom prst="rect">
            <a:avLst/>
          </a:prstGeom>
        </p:spPr>
      </p:pic>
      <p:sp>
        <p:nvSpPr>
          <p:cNvPr id="12" name="Rectangle 11">
            <a:extLst>
              <a:ext uri="{FF2B5EF4-FFF2-40B4-BE49-F238E27FC236}">
                <a16:creationId xmlns:a16="http://schemas.microsoft.com/office/drawing/2014/main" id="{175F3F3C-FF39-3E44-99B9-0115FC6C198E}"/>
              </a:ext>
            </a:extLst>
          </p:cNvPr>
          <p:cNvSpPr/>
          <p:nvPr userDrawn="1"/>
        </p:nvSpPr>
        <p:spPr>
          <a:xfrm>
            <a:off x="0" y="4476000"/>
            <a:ext cx="12198096" cy="238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p:nvPr>
        </p:nvSpPr>
        <p:spPr>
          <a:xfrm>
            <a:off x="831850" y="4724379"/>
            <a:ext cx="8874531" cy="730457"/>
          </a:xfrm>
          <a:prstGeom prst="rect">
            <a:avLst/>
          </a:prstGeom>
        </p:spPr>
        <p:txBody>
          <a:bodyPr anchor="ctr">
            <a:normAutofit/>
          </a:bodyPr>
          <a:lstStyle>
            <a:lvl1pPr algn="l">
              <a:defRPr sz="4000" b="1">
                <a:solidFill>
                  <a:schemeClr val="tx2"/>
                </a:solidFill>
              </a:defRPr>
            </a:lvl1pPr>
          </a:lstStyle>
          <a:p>
            <a:r>
              <a:rPr lang="en-US"/>
              <a:t>Click to edit Master title style</a:t>
            </a:r>
            <a:endParaRPr lang="en-US" dirty="0"/>
          </a:p>
        </p:txBody>
      </p:sp>
      <p:grpSp>
        <p:nvGrpSpPr>
          <p:cNvPr id="10" name="Group 9">
            <a:extLst>
              <a:ext uri="{FF2B5EF4-FFF2-40B4-BE49-F238E27FC236}">
                <a16:creationId xmlns:a16="http://schemas.microsoft.com/office/drawing/2014/main" id="{62F23A4F-9857-A445-84D5-EA4194C68231}"/>
              </a:ext>
            </a:extLst>
          </p:cNvPr>
          <p:cNvGrpSpPr/>
          <p:nvPr userDrawn="1"/>
        </p:nvGrpSpPr>
        <p:grpSpPr>
          <a:xfrm>
            <a:off x="-6096" y="4476000"/>
            <a:ext cx="12198096" cy="96000"/>
            <a:chOff x="0" y="2494800"/>
            <a:chExt cx="9144000" cy="96000"/>
          </a:xfrm>
        </p:grpSpPr>
        <p:sp>
          <p:nvSpPr>
            <p:cNvPr id="11" name="Rectangle 10">
              <a:extLst>
                <a:ext uri="{FF2B5EF4-FFF2-40B4-BE49-F238E27FC236}">
                  <a16:creationId xmlns:a16="http://schemas.microsoft.com/office/drawing/2014/main" id="{E6EF807C-3492-8B4D-8245-E1B2EB51651C}"/>
                </a:ext>
              </a:extLst>
            </p:cNvPr>
            <p:cNvSpPr/>
            <p:nvPr userDrawn="1"/>
          </p:nvSpPr>
          <p:spPr>
            <a:xfrm>
              <a:off x="0" y="2494800"/>
              <a:ext cx="9144000" cy="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4175"/>
                </a:solidFill>
              </a:endParaRPr>
            </a:p>
          </p:txBody>
        </p:sp>
        <p:cxnSp>
          <p:nvCxnSpPr>
            <p:cNvPr id="13" name="Straight Connector 12">
              <a:extLst>
                <a:ext uri="{FF2B5EF4-FFF2-40B4-BE49-F238E27FC236}">
                  <a16:creationId xmlns:a16="http://schemas.microsoft.com/office/drawing/2014/main" id="{8BCA89F4-A5DD-E24A-8673-95DE347F26C0}"/>
                </a:ext>
              </a:extLst>
            </p:cNvPr>
            <p:cNvCxnSpPr/>
            <p:nvPr userDrawn="1"/>
          </p:nvCxnSpPr>
          <p:spPr>
            <a:xfrm>
              <a:off x="0" y="2494800"/>
              <a:ext cx="9144000" cy="0"/>
            </a:xfrm>
            <a:prstGeom prst="line">
              <a:avLst/>
            </a:prstGeom>
            <a:ln w="25400">
              <a:solidFill>
                <a:srgbClr val="0083B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038953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044A69-A0AA-0A44-8411-D2A717B54C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4533328"/>
          </a:xfrm>
          <a:prstGeom prst="rect">
            <a:avLst/>
          </a:prstGeom>
        </p:spPr>
      </p:pic>
      <p:sp>
        <p:nvSpPr>
          <p:cNvPr id="12" name="Rectangle 11">
            <a:extLst>
              <a:ext uri="{FF2B5EF4-FFF2-40B4-BE49-F238E27FC236}">
                <a16:creationId xmlns:a16="http://schemas.microsoft.com/office/drawing/2014/main" id="{175F3F3C-FF39-3E44-99B9-0115FC6C198E}"/>
              </a:ext>
            </a:extLst>
          </p:cNvPr>
          <p:cNvSpPr/>
          <p:nvPr userDrawn="1"/>
        </p:nvSpPr>
        <p:spPr>
          <a:xfrm>
            <a:off x="0" y="4476000"/>
            <a:ext cx="12198096" cy="238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p:nvPr>
        </p:nvSpPr>
        <p:spPr>
          <a:xfrm>
            <a:off x="831850" y="4724379"/>
            <a:ext cx="8874531" cy="730457"/>
          </a:xfrm>
          <a:prstGeom prst="rect">
            <a:avLst/>
          </a:prstGeom>
        </p:spPr>
        <p:txBody>
          <a:bodyPr anchor="ctr">
            <a:normAutofit/>
          </a:bodyPr>
          <a:lstStyle>
            <a:lvl1pPr algn="l">
              <a:defRPr sz="4000" b="1">
                <a:solidFill>
                  <a:schemeClr val="tx2"/>
                </a:solidFill>
              </a:defRPr>
            </a:lvl1pPr>
          </a:lstStyle>
          <a:p>
            <a:r>
              <a:rPr lang="en-US"/>
              <a:t>Click to edit Master title style</a:t>
            </a:r>
            <a:endParaRPr lang="en-US" dirty="0"/>
          </a:p>
        </p:txBody>
      </p:sp>
      <p:grpSp>
        <p:nvGrpSpPr>
          <p:cNvPr id="10" name="Group 9">
            <a:extLst>
              <a:ext uri="{FF2B5EF4-FFF2-40B4-BE49-F238E27FC236}">
                <a16:creationId xmlns:a16="http://schemas.microsoft.com/office/drawing/2014/main" id="{62F23A4F-9857-A445-84D5-EA4194C68231}"/>
              </a:ext>
            </a:extLst>
          </p:cNvPr>
          <p:cNvGrpSpPr/>
          <p:nvPr userDrawn="1"/>
        </p:nvGrpSpPr>
        <p:grpSpPr>
          <a:xfrm>
            <a:off x="-6096" y="4476000"/>
            <a:ext cx="12198096" cy="96000"/>
            <a:chOff x="0" y="2494800"/>
            <a:chExt cx="9144000" cy="96000"/>
          </a:xfrm>
        </p:grpSpPr>
        <p:sp>
          <p:nvSpPr>
            <p:cNvPr id="11" name="Rectangle 10">
              <a:extLst>
                <a:ext uri="{FF2B5EF4-FFF2-40B4-BE49-F238E27FC236}">
                  <a16:creationId xmlns:a16="http://schemas.microsoft.com/office/drawing/2014/main" id="{E6EF807C-3492-8B4D-8245-E1B2EB51651C}"/>
                </a:ext>
              </a:extLst>
            </p:cNvPr>
            <p:cNvSpPr/>
            <p:nvPr userDrawn="1"/>
          </p:nvSpPr>
          <p:spPr>
            <a:xfrm>
              <a:off x="0" y="2494800"/>
              <a:ext cx="9144000" cy="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4175"/>
                </a:solidFill>
              </a:endParaRPr>
            </a:p>
          </p:txBody>
        </p:sp>
        <p:cxnSp>
          <p:nvCxnSpPr>
            <p:cNvPr id="13" name="Straight Connector 12">
              <a:extLst>
                <a:ext uri="{FF2B5EF4-FFF2-40B4-BE49-F238E27FC236}">
                  <a16:creationId xmlns:a16="http://schemas.microsoft.com/office/drawing/2014/main" id="{8BCA89F4-A5DD-E24A-8673-95DE347F26C0}"/>
                </a:ext>
              </a:extLst>
            </p:cNvPr>
            <p:cNvCxnSpPr/>
            <p:nvPr userDrawn="1"/>
          </p:nvCxnSpPr>
          <p:spPr>
            <a:xfrm>
              <a:off x="0" y="2494800"/>
              <a:ext cx="9144000" cy="0"/>
            </a:xfrm>
            <a:prstGeom prst="line">
              <a:avLst/>
            </a:prstGeom>
            <a:ln w="25400">
              <a:solidFill>
                <a:srgbClr val="0083B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500760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5F3F3C-FF39-3E44-99B9-0115FC6C198E}"/>
              </a:ext>
            </a:extLst>
          </p:cNvPr>
          <p:cNvSpPr/>
          <p:nvPr userDrawn="1"/>
        </p:nvSpPr>
        <p:spPr>
          <a:xfrm>
            <a:off x="0" y="4162547"/>
            <a:ext cx="12192000" cy="2695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p:nvPr>
        </p:nvSpPr>
        <p:spPr>
          <a:xfrm>
            <a:off x="831851" y="4572000"/>
            <a:ext cx="8769349" cy="869591"/>
          </a:xfrm>
          <a:prstGeom prst="rect">
            <a:avLst/>
          </a:prstGeom>
        </p:spPr>
        <p:txBody>
          <a:bodyPr anchor="ctr">
            <a:normAutofit/>
          </a:bodyPr>
          <a:lstStyle>
            <a:lvl1pPr algn="l">
              <a:defRPr sz="4000" b="1">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831850" y="5580815"/>
            <a:ext cx="8769351" cy="356864"/>
          </a:xfrm>
          <a:prstGeom prst="rect">
            <a:avLst/>
          </a:prstGeom>
        </p:spPr>
        <p:txBody>
          <a:bodyPr>
            <a:noAutofit/>
          </a:bodyPr>
          <a:lstStyle>
            <a:lvl1pPr marL="0" marR="0" indent="0" algn="l" defTabSz="914377"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 Name]</a:t>
            </a:r>
          </a:p>
        </p:txBody>
      </p:sp>
      <p:pic>
        <p:nvPicPr>
          <p:cNvPr id="7" name="Picture 6">
            <a:extLst>
              <a:ext uri="{FF2B5EF4-FFF2-40B4-BE49-F238E27FC236}">
                <a16:creationId xmlns:a16="http://schemas.microsoft.com/office/drawing/2014/main" id="{1BA5ABDF-12FC-5840-8891-3D83DCC328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673" y="4800600"/>
            <a:ext cx="2017485" cy="1176867"/>
          </a:xfrm>
          <a:prstGeom prst="rect">
            <a:avLst/>
          </a:prstGeom>
        </p:spPr>
      </p:pic>
      <p:sp>
        <p:nvSpPr>
          <p:cNvPr id="11" name="Text Placeholder 10">
            <a:extLst>
              <a:ext uri="{FF2B5EF4-FFF2-40B4-BE49-F238E27FC236}">
                <a16:creationId xmlns:a16="http://schemas.microsoft.com/office/drawing/2014/main" id="{12EB7014-35B6-144F-8069-87ACFEBCB598}"/>
              </a:ext>
            </a:extLst>
          </p:cNvPr>
          <p:cNvSpPr>
            <a:spLocks noGrp="1"/>
          </p:cNvSpPr>
          <p:nvPr>
            <p:ph type="body" sz="quarter" idx="10" hasCustomPrompt="1"/>
          </p:nvPr>
        </p:nvSpPr>
        <p:spPr>
          <a:xfrm>
            <a:off x="838200" y="5952160"/>
            <a:ext cx="8763000" cy="372440"/>
          </a:xfrm>
        </p:spPr>
        <p:txBody>
          <a:bodyPr/>
          <a:lstStyle>
            <a:lvl1pPr marL="0" indent="0">
              <a:buNone/>
              <a:defRPr>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[Date]</a:t>
            </a:r>
          </a:p>
        </p:txBody>
      </p:sp>
      <p:cxnSp>
        <p:nvCxnSpPr>
          <p:cNvPr id="8" name="Straight Connector 7">
            <a:extLst>
              <a:ext uri="{FF2B5EF4-FFF2-40B4-BE49-F238E27FC236}">
                <a16:creationId xmlns:a16="http://schemas.microsoft.com/office/drawing/2014/main" id="{64B1767F-FF40-0048-80DF-AA5BC1DC11F5}"/>
              </a:ext>
            </a:extLst>
          </p:cNvPr>
          <p:cNvCxnSpPr>
            <a:cxnSpLocks/>
          </p:cNvCxnSpPr>
          <p:nvPr userDrawn="1"/>
        </p:nvCxnSpPr>
        <p:spPr>
          <a:xfrm>
            <a:off x="838200" y="5486400"/>
            <a:ext cx="88962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3E66B61-5722-E340-9B25-6ABFDF1ACDAE}"/>
              </a:ext>
            </a:extLst>
          </p:cNvPr>
          <p:cNvGrpSpPr/>
          <p:nvPr userDrawn="1"/>
        </p:nvGrpSpPr>
        <p:grpSpPr>
          <a:xfrm>
            <a:off x="0" y="-30480"/>
            <a:ext cx="12192000" cy="4194729"/>
            <a:chOff x="0" y="-30480"/>
            <a:chExt cx="12192000" cy="4194729"/>
          </a:xfrm>
        </p:grpSpPr>
        <p:pic>
          <p:nvPicPr>
            <p:cNvPr id="21" name="Picture 20">
              <a:extLst>
                <a:ext uri="{FF2B5EF4-FFF2-40B4-BE49-F238E27FC236}">
                  <a16:creationId xmlns:a16="http://schemas.microsoft.com/office/drawing/2014/main" id="{737EB15E-7CA3-1B48-B681-34A1299795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8212" b="9091"/>
            <a:stretch/>
          </p:blipFill>
          <p:spPr>
            <a:xfrm>
              <a:off x="0" y="-30480"/>
              <a:ext cx="5851335" cy="4193027"/>
            </a:xfrm>
            <a:prstGeom prst="rect">
              <a:avLst/>
            </a:prstGeom>
          </p:spPr>
        </p:pic>
        <p:pic>
          <p:nvPicPr>
            <p:cNvPr id="22" name="Picture 21">
              <a:extLst>
                <a:ext uri="{FF2B5EF4-FFF2-40B4-BE49-F238E27FC236}">
                  <a16:creationId xmlns:a16="http://schemas.microsoft.com/office/drawing/2014/main" id="{75085EA7-E37E-1F47-8660-0A788677DA7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046423" y="2052100"/>
              <a:ext cx="2145577" cy="2110447"/>
            </a:xfrm>
            <a:prstGeom prst="rect">
              <a:avLst/>
            </a:prstGeom>
          </p:spPr>
        </p:pic>
        <p:sp>
          <p:nvSpPr>
            <p:cNvPr id="23" name="Rectangle 22">
              <a:extLst>
                <a:ext uri="{FF2B5EF4-FFF2-40B4-BE49-F238E27FC236}">
                  <a16:creationId xmlns:a16="http://schemas.microsoft.com/office/drawing/2014/main" id="{B83CEE03-160B-0C45-B1BD-393A5EA7EA66}"/>
                </a:ext>
              </a:extLst>
            </p:cNvPr>
            <p:cNvSpPr/>
            <p:nvPr userDrawn="1"/>
          </p:nvSpPr>
          <p:spPr>
            <a:xfrm>
              <a:off x="5823311" y="-27077"/>
              <a:ext cx="2118360" cy="2091377"/>
            </a:xfrm>
            <a:prstGeom prst="rect">
              <a:avLst/>
            </a:prstGeom>
            <a:solidFill>
              <a:srgbClr val="1C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05F11E7-7495-BC4B-A7E2-F73EC0F1ECE8}"/>
                </a:ext>
              </a:extLst>
            </p:cNvPr>
            <p:cNvSpPr/>
            <p:nvPr userDrawn="1"/>
          </p:nvSpPr>
          <p:spPr>
            <a:xfrm>
              <a:off x="10073640" y="-30480"/>
              <a:ext cx="2118360" cy="2103351"/>
            </a:xfrm>
            <a:prstGeom prst="rect">
              <a:avLst/>
            </a:prstGeom>
            <a:solidFill>
              <a:srgbClr val="005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F3F86C-DFD4-124D-A20B-192F45562C0C}"/>
                </a:ext>
              </a:extLst>
            </p:cNvPr>
            <p:cNvSpPr/>
            <p:nvPr userDrawn="1"/>
          </p:nvSpPr>
          <p:spPr>
            <a:xfrm>
              <a:off x="7933579" y="2056385"/>
              <a:ext cx="2165989" cy="2107864"/>
            </a:xfrm>
            <a:prstGeom prst="rect">
              <a:avLst/>
            </a:prstGeom>
            <a:solidFill>
              <a:srgbClr val="008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82BEF59-2677-D049-8310-C05175A6B90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818897" y="2064301"/>
              <a:ext cx="2122774" cy="2098246"/>
            </a:xfrm>
            <a:prstGeom prst="rect">
              <a:avLst/>
            </a:prstGeom>
          </p:spPr>
        </p:pic>
        <p:pic>
          <p:nvPicPr>
            <p:cNvPr id="27" name="Picture 26">
              <a:extLst>
                <a:ext uri="{FF2B5EF4-FFF2-40B4-BE49-F238E27FC236}">
                  <a16:creationId xmlns:a16="http://schemas.microsoft.com/office/drawing/2014/main" id="{065F6A10-51D0-B642-B49F-FD90C78F368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41671" y="-28778"/>
              <a:ext cx="2159993" cy="2101650"/>
            </a:xfrm>
            <a:prstGeom prst="rect">
              <a:avLst/>
            </a:prstGeom>
          </p:spPr>
        </p:pic>
      </p:grpSp>
    </p:spTree>
    <p:extLst>
      <p:ext uri="{BB962C8B-B14F-4D97-AF65-F5344CB8AC3E}">
        <p14:creationId xmlns:p14="http://schemas.microsoft.com/office/powerpoint/2010/main" val="25080664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A4A95E-47E1-6746-BA15-00BB0FB275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4192" cy="4475999"/>
          </a:xfrm>
          <a:prstGeom prst="rect">
            <a:avLst/>
          </a:prstGeom>
        </p:spPr>
      </p:pic>
      <p:sp>
        <p:nvSpPr>
          <p:cNvPr id="12" name="Rectangle 11">
            <a:extLst>
              <a:ext uri="{FF2B5EF4-FFF2-40B4-BE49-F238E27FC236}">
                <a16:creationId xmlns:a16="http://schemas.microsoft.com/office/drawing/2014/main" id="{175F3F3C-FF39-3E44-99B9-0115FC6C198E}"/>
              </a:ext>
            </a:extLst>
          </p:cNvPr>
          <p:cNvSpPr/>
          <p:nvPr userDrawn="1"/>
        </p:nvSpPr>
        <p:spPr>
          <a:xfrm>
            <a:off x="0" y="4476000"/>
            <a:ext cx="12198096" cy="238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p:nvPr>
        </p:nvSpPr>
        <p:spPr>
          <a:xfrm>
            <a:off x="825754" y="4724379"/>
            <a:ext cx="8880627" cy="730457"/>
          </a:xfrm>
          <a:prstGeom prst="rect">
            <a:avLst/>
          </a:prstGeom>
        </p:spPr>
        <p:txBody>
          <a:bodyPr anchor="ctr">
            <a:normAutofit/>
          </a:bodyPr>
          <a:lstStyle>
            <a:lvl1pPr algn="l">
              <a:defRPr sz="4000" b="1">
                <a:solidFill>
                  <a:schemeClr val="tx2"/>
                </a:solidFill>
              </a:defRPr>
            </a:lvl1pPr>
          </a:lstStyle>
          <a:p>
            <a:r>
              <a:rPr lang="en-US"/>
              <a:t>Click to edit Master title style</a:t>
            </a:r>
            <a:endParaRPr lang="en-US" dirty="0"/>
          </a:p>
        </p:txBody>
      </p:sp>
      <p:grpSp>
        <p:nvGrpSpPr>
          <p:cNvPr id="10" name="Group 9">
            <a:extLst>
              <a:ext uri="{FF2B5EF4-FFF2-40B4-BE49-F238E27FC236}">
                <a16:creationId xmlns:a16="http://schemas.microsoft.com/office/drawing/2014/main" id="{62F23A4F-9857-A445-84D5-EA4194C68231}"/>
              </a:ext>
            </a:extLst>
          </p:cNvPr>
          <p:cNvGrpSpPr/>
          <p:nvPr userDrawn="1"/>
        </p:nvGrpSpPr>
        <p:grpSpPr>
          <a:xfrm>
            <a:off x="-6096" y="4476000"/>
            <a:ext cx="12198096" cy="96000"/>
            <a:chOff x="0" y="2494800"/>
            <a:chExt cx="9144000" cy="96000"/>
          </a:xfrm>
        </p:grpSpPr>
        <p:sp>
          <p:nvSpPr>
            <p:cNvPr id="11" name="Rectangle 10">
              <a:extLst>
                <a:ext uri="{FF2B5EF4-FFF2-40B4-BE49-F238E27FC236}">
                  <a16:creationId xmlns:a16="http://schemas.microsoft.com/office/drawing/2014/main" id="{E6EF807C-3492-8B4D-8245-E1B2EB51651C}"/>
                </a:ext>
              </a:extLst>
            </p:cNvPr>
            <p:cNvSpPr/>
            <p:nvPr userDrawn="1"/>
          </p:nvSpPr>
          <p:spPr>
            <a:xfrm>
              <a:off x="0" y="2494800"/>
              <a:ext cx="9144000" cy="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4175"/>
                </a:solidFill>
              </a:endParaRPr>
            </a:p>
          </p:txBody>
        </p:sp>
        <p:cxnSp>
          <p:nvCxnSpPr>
            <p:cNvPr id="13" name="Straight Connector 12">
              <a:extLst>
                <a:ext uri="{FF2B5EF4-FFF2-40B4-BE49-F238E27FC236}">
                  <a16:creationId xmlns:a16="http://schemas.microsoft.com/office/drawing/2014/main" id="{8BCA89F4-A5DD-E24A-8673-95DE347F26C0}"/>
                </a:ext>
              </a:extLst>
            </p:cNvPr>
            <p:cNvCxnSpPr/>
            <p:nvPr userDrawn="1"/>
          </p:nvCxnSpPr>
          <p:spPr>
            <a:xfrm>
              <a:off x="0" y="2494800"/>
              <a:ext cx="9144000" cy="0"/>
            </a:xfrm>
            <a:prstGeom prst="line">
              <a:avLst/>
            </a:prstGeom>
            <a:ln w="25400">
              <a:solidFill>
                <a:srgbClr val="0083B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559709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75144C-0562-B541-AD35-45E98691D0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475999"/>
          </a:xfrm>
          <a:prstGeom prst="rect">
            <a:avLst/>
          </a:prstGeom>
        </p:spPr>
      </p:pic>
      <p:sp>
        <p:nvSpPr>
          <p:cNvPr id="12" name="Rectangle 11">
            <a:extLst>
              <a:ext uri="{FF2B5EF4-FFF2-40B4-BE49-F238E27FC236}">
                <a16:creationId xmlns:a16="http://schemas.microsoft.com/office/drawing/2014/main" id="{175F3F3C-FF39-3E44-99B9-0115FC6C198E}"/>
              </a:ext>
            </a:extLst>
          </p:cNvPr>
          <p:cNvSpPr/>
          <p:nvPr userDrawn="1"/>
        </p:nvSpPr>
        <p:spPr>
          <a:xfrm>
            <a:off x="0" y="4476000"/>
            <a:ext cx="12198096" cy="238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p:nvPr>
        </p:nvSpPr>
        <p:spPr>
          <a:xfrm>
            <a:off x="831850" y="4724379"/>
            <a:ext cx="8874531" cy="730457"/>
          </a:xfrm>
          <a:prstGeom prst="rect">
            <a:avLst/>
          </a:prstGeom>
        </p:spPr>
        <p:txBody>
          <a:bodyPr anchor="ctr">
            <a:normAutofit/>
          </a:bodyPr>
          <a:lstStyle>
            <a:lvl1pPr algn="l">
              <a:defRPr sz="4000" b="1">
                <a:solidFill>
                  <a:schemeClr val="tx2"/>
                </a:solidFill>
              </a:defRPr>
            </a:lvl1pPr>
          </a:lstStyle>
          <a:p>
            <a:r>
              <a:rPr lang="en-US"/>
              <a:t>Click to edit Master title style</a:t>
            </a:r>
            <a:endParaRPr lang="en-US" dirty="0"/>
          </a:p>
        </p:txBody>
      </p:sp>
      <p:grpSp>
        <p:nvGrpSpPr>
          <p:cNvPr id="10" name="Group 9">
            <a:extLst>
              <a:ext uri="{FF2B5EF4-FFF2-40B4-BE49-F238E27FC236}">
                <a16:creationId xmlns:a16="http://schemas.microsoft.com/office/drawing/2014/main" id="{62F23A4F-9857-A445-84D5-EA4194C68231}"/>
              </a:ext>
            </a:extLst>
          </p:cNvPr>
          <p:cNvGrpSpPr/>
          <p:nvPr userDrawn="1"/>
        </p:nvGrpSpPr>
        <p:grpSpPr>
          <a:xfrm>
            <a:off x="-6096" y="4476000"/>
            <a:ext cx="12198096" cy="96000"/>
            <a:chOff x="0" y="2494800"/>
            <a:chExt cx="9144000" cy="96000"/>
          </a:xfrm>
        </p:grpSpPr>
        <p:sp>
          <p:nvSpPr>
            <p:cNvPr id="11" name="Rectangle 10">
              <a:extLst>
                <a:ext uri="{FF2B5EF4-FFF2-40B4-BE49-F238E27FC236}">
                  <a16:creationId xmlns:a16="http://schemas.microsoft.com/office/drawing/2014/main" id="{E6EF807C-3492-8B4D-8245-E1B2EB51651C}"/>
                </a:ext>
              </a:extLst>
            </p:cNvPr>
            <p:cNvSpPr/>
            <p:nvPr userDrawn="1"/>
          </p:nvSpPr>
          <p:spPr>
            <a:xfrm>
              <a:off x="0" y="2494800"/>
              <a:ext cx="9144000" cy="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4175"/>
                </a:solidFill>
              </a:endParaRPr>
            </a:p>
          </p:txBody>
        </p:sp>
        <p:cxnSp>
          <p:nvCxnSpPr>
            <p:cNvPr id="13" name="Straight Connector 12">
              <a:extLst>
                <a:ext uri="{FF2B5EF4-FFF2-40B4-BE49-F238E27FC236}">
                  <a16:creationId xmlns:a16="http://schemas.microsoft.com/office/drawing/2014/main" id="{8BCA89F4-A5DD-E24A-8673-95DE347F26C0}"/>
                </a:ext>
              </a:extLst>
            </p:cNvPr>
            <p:cNvCxnSpPr/>
            <p:nvPr userDrawn="1"/>
          </p:nvCxnSpPr>
          <p:spPr>
            <a:xfrm>
              <a:off x="0" y="2494800"/>
              <a:ext cx="9144000" cy="0"/>
            </a:xfrm>
            <a:prstGeom prst="line">
              <a:avLst/>
            </a:prstGeom>
            <a:ln w="25400">
              <a:solidFill>
                <a:srgbClr val="0083B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358989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D8854F-9CB8-0D42-A32A-498F963505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72261" cy="4475997"/>
          </a:xfrm>
          <a:prstGeom prst="rect">
            <a:avLst/>
          </a:prstGeom>
        </p:spPr>
      </p:pic>
      <p:sp>
        <p:nvSpPr>
          <p:cNvPr id="12" name="Rectangle 11">
            <a:extLst>
              <a:ext uri="{FF2B5EF4-FFF2-40B4-BE49-F238E27FC236}">
                <a16:creationId xmlns:a16="http://schemas.microsoft.com/office/drawing/2014/main" id="{175F3F3C-FF39-3E44-99B9-0115FC6C198E}"/>
              </a:ext>
            </a:extLst>
          </p:cNvPr>
          <p:cNvSpPr/>
          <p:nvPr userDrawn="1"/>
        </p:nvSpPr>
        <p:spPr>
          <a:xfrm>
            <a:off x="0" y="4476000"/>
            <a:ext cx="12198096" cy="238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p:nvPr>
        </p:nvSpPr>
        <p:spPr>
          <a:xfrm>
            <a:off x="831850" y="4724379"/>
            <a:ext cx="8874531" cy="730457"/>
          </a:xfrm>
          <a:prstGeom prst="rect">
            <a:avLst/>
          </a:prstGeom>
        </p:spPr>
        <p:txBody>
          <a:bodyPr anchor="ctr">
            <a:normAutofit/>
          </a:bodyPr>
          <a:lstStyle>
            <a:lvl1pPr algn="l">
              <a:defRPr sz="4000" b="1">
                <a:solidFill>
                  <a:schemeClr val="tx2"/>
                </a:solidFill>
              </a:defRPr>
            </a:lvl1pPr>
          </a:lstStyle>
          <a:p>
            <a:r>
              <a:rPr lang="en-US"/>
              <a:t>Click to edit Master title style</a:t>
            </a:r>
            <a:endParaRPr lang="en-US" dirty="0"/>
          </a:p>
        </p:txBody>
      </p:sp>
      <p:grpSp>
        <p:nvGrpSpPr>
          <p:cNvPr id="10" name="Group 9">
            <a:extLst>
              <a:ext uri="{FF2B5EF4-FFF2-40B4-BE49-F238E27FC236}">
                <a16:creationId xmlns:a16="http://schemas.microsoft.com/office/drawing/2014/main" id="{62F23A4F-9857-A445-84D5-EA4194C68231}"/>
              </a:ext>
            </a:extLst>
          </p:cNvPr>
          <p:cNvGrpSpPr/>
          <p:nvPr userDrawn="1"/>
        </p:nvGrpSpPr>
        <p:grpSpPr>
          <a:xfrm>
            <a:off x="-6096" y="4476000"/>
            <a:ext cx="12198096" cy="96000"/>
            <a:chOff x="0" y="2494800"/>
            <a:chExt cx="9144000" cy="96000"/>
          </a:xfrm>
        </p:grpSpPr>
        <p:sp>
          <p:nvSpPr>
            <p:cNvPr id="11" name="Rectangle 10">
              <a:extLst>
                <a:ext uri="{FF2B5EF4-FFF2-40B4-BE49-F238E27FC236}">
                  <a16:creationId xmlns:a16="http://schemas.microsoft.com/office/drawing/2014/main" id="{E6EF807C-3492-8B4D-8245-E1B2EB51651C}"/>
                </a:ext>
              </a:extLst>
            </p:cNvPr>
            <p:cNvSpPr/>
            <p:nvPr userDrawn="1"/>
          </p:nvSpPr>
          <p:spPr>
            <a:xfrm>
              <a:off x="0" y="2494800"/>
              <a:ext cx="9144000" cy="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4175"/>
                </a:solidFill>
              </a:endParaRPr>
            </a:p>
          </p:txBody>
        </p:sp>
        <p:cxnSp>
          <p:nvCxnSpPr>
            <p:cNvPr id="13" name="Straight Connector 12">
              <a:extLst>
                <a:ext uri="{FF2B5EF4-FFF2-40B4-BE49-F238E27FC236}">
                  <a16:creationId xmlns:a16="http://schemas.microsoft.com/office/drawing/2014/main" id="{8BCA89F4-A5DD-E24A-8673-95DE347F26C0}"/>
                </a:ext>
              </a:extLst>
            </p:cNvPr>
            <p:cNvCxnSpPr/>
            <p:nvPr userDrawn="1"/>
          </p:nvCxnSpPr>
          <p:spPr>
            <a:xfrm>
              <a:off x="0" y="2494800"/>
              <a:ext cx="9144000" cy="0"/>
            </a:xfrm>
            <a:prstGeom prst="line">
              <a:avLst/>
            </a:prstGeom>
            <a:ln w="25400">
              <a:solidFill>
                <a:srgbClr val="0083B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030247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F16CD4-F86D-C84E-AC44-241DEBDDAA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1805"/>
            <a:ext cx="12192001" cy="4464191"/>
          </a:xfrm>
          <a:prstGeom prst="rect">
            <a:avLst/>
          </a:prstGeom>
        </p:spPr>
      </p:pic>
      <p:sp>
        <p:nvSpPr>
          <p:cNvPr id="12" name="Rectangle 11">
            <a:extLst>
              <a:ext uri="{FF2B5EF4-FFF2-40B4-BE49-F238E27FC236}">
                <a16:creationId xmlns:a16="http://schemas.microsoft.com/office/drawing/2014/main" id="{175F3F3C-FF39-3E44-99B9-0115FC6C198E}"/>
              </a:ext>
            </a:extLst>
          </p:cNvPr>
          <p:cNvSpPr/>
          <p:nvPr userDrawn="1"/>
        </p:nvSpPr>
        <p:spPr>
          <a:xfrm>
            <a:off x="0" y="4476000"/>
            <a:ext cx="12198096" cy="238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p:nvPr>
        </p:nvSpPr>
        <p:spPr>
          <a:xfrm>
            <a:off x="831850" y="4724379"/>
            <a:ext cx="8874531" cy="730457"/>
          </a:xfrm>
          <a:prstGeom prst="rect">
            <a:avLst/>
          </a:prstGeom>
        </p:spPr>
        <p:txBody>
          <a:bodyPr anchor="ctr">
            <a:normAutofit/>
          </a:bodyPr>
          <a:lstStyle>
            <a:lvl1pPr algn="l">
              <a:defRPr sz="4000" b="1">
                <a:solidFill>
                  <a:schemeClr val="tx2"/>
                </a:solidFill>
              </a:defRPr>
            </a:lvl1pPr>
          </a:lstStyle>
          <a:p>
            <a:r>
              <a:rPr lang="en-US"/>
              <a:t>Click to edit Master title style</a:t>
            </a:r>
            <a:endParaRPr lang="en-US" dirty="0"/>
          </a:p>
        </p:txBody>
      </p:sp>
      <p:grpSp>
        <p:nvGrpSpPr>
          <p:cNvPr id="10" name="Group 9">
            <a:extLst>
              <a:ext uri="{FF2B5EF4-FFF2-40B4-BE49-F238E27FC236}">
                <a16:creationId xmlns:a16="http://schemas.microsoft.com/office/drawing/2014/main" id="{62F23A4F-9857-A445-84D5-EA4194C68231}"/>
              </a:ext>
            </a:extLst>
          </p:cNvPr>
          <p:cNvGrpSpPr/>
          <p:nvPr userDrawn="1"/>
        </p:nvGrpSpPr>
        <p:grpSpPr>
          <a:xfrm>
            <a:off x="-6096" y="4476000"/>
            <a:ext cx="12198096" cy="96000"/>
            <a:chOff x="0" y="2494800"/>
            <a:chExt cx="9144000" cy="96000"/>
          </a:xfrm>
        </p:grpSpPr>
        <p:sp>
          <p:nvSpPr>
            <p:cNvPr id="11" name="Rectangle 10">
              <a:extLst>
                <a:ext uri="{FF2B5EF4-FFF2-40B4-BE49-F238E27FC236}">
                  <a16:creationId xmlns:a16="http://schemas.microsoft.com/office/drawing/2014/main" id="{E6EF807C-3492-8B4D-8245-E1B2EB51651C}"/>
                </a:ext>
              </a:extLst>
            </p:cNvPr>
            <p:cNvSpPr/>
            <p:nvPr userDrawn="1"/>
          </p:nvSpPr>
          <p:spPr>
            <a:xfrm>
              <a:off x="0" y="2494800"/>
              <a:ext cx="9144000" cy="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4175"/>
                </a:solidFill>
              </a:endParaRPr>
            </a:p>
          </p:txBody>
        </p:sp>
        <p:cxnSp>
          <p:nvCxnSpPr>
            <p:cNvPr id="13" name="Straight Connector 12">
              <a:extLst>
                <a:ext uri="{FF2B5EF4-FFF2-40B4-BE49-F238E27FC236}">
                  <a16:creationId xmlns:a16="http://schemas.microsoft.com/office/drawing/2014/main" id="{8BCA89F4-A5DD-E24A-8673-95DE347F26C0}"/>
                </a:ext>
              </a:extLst>
            </p:cNvPr>
            <p:cNvCxnSpPr/>
            <p:nvPr userDrawn="1"/>
          </p:nvCxnSpPr>
          <p:spPr>
            <a:xfrm>
              <a:off x="0" y="2494800"/>
              <a:ext cx="9144000" cy="0"/>
            </a:xfrm>
            <a:prstGeom prst="line">
              <a:avLst/>
            </a:prstGeom>
            <a:ln w="25400">
              <a:solidFill>
                <a:srgbClr val="0083B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904368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F3C703-CF89-EA4C-8048-B3BA275D6C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2"/>
            <a:ext cx="12198096" cy="4572002"/>
          </a:xfrm>
          <a:prstGeom prst="rect">
            <a:avLst/>
          </a:prstGeom>
        </p:spPr>
      </p:pic>
      <p:sp>
        <p:nvSpPr>
          <p:cNvPr id="12" name="Rectangle 11">
            <a:extLst>
              <a:ext uri="{FF2B5EF4-FFF2-40B4-BE49-F238E27FC236}">
                <a16:creationId xmlns:a16="http://schemas.microsoft.com/office/drawing/2014/main" id="{175F3F3C-FF39-3E44-99B9-0115FC6C198E}"/>
              </a:ext>
            </a:extLst>
          </p:cNvPr>
          <p:cNvSpPr/>
          <p:nvPr userDrawn="1"/>
        </p:nvSpPr>
        <p:spPr>
          <a:xfrm>
            <a:off x="0" y="4476000"/>
            <a:ext cx="12198096" cy="238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p:nvPr>
        </p:nvSpPr>
        <p:spPr>
          <a:xfrm>
            <a:off x="831850" y="4724379"/>
            <a:ext cx="8874531" cy="730457"/>
          </a:xfrm>
          <a:prstGeom prst="rect">
            <a:avLst/>
          </a:prstGeom>
        </p:spPr>
        <p:txBody>
          <a:bodyPr anchor="ctr">
            <a:normAutofit/>
          </a:bodyPr>
          <a:lstStyle>
            <a:lvl1pPr algn="l">
              <a:defRPr sz="4000" b="1">
                <a:solidFill>
                  <a:schemeClr val="tx2"/>
                </a:solidFill>
              </a:defRPr>
            </a:lvl1pPr>
          </a:lstStyle>
          <a:p>
            <a:r>
              <a:rPr lang="en-US"/>
              <a:t>Click to edit Master title style</a:t>
            </a:r>
            <a:endParaRPr lang="en-US" dirty="0"/>
          </a:p>
        </p:txBody>
      </p:sp>
      <p:grpSp>
        <p:nvGrpSpPr>
          <p:cNvPr id="10" name="Group 9">
            <a:extLst>
              <a:ext uri="{FF2B5EF4-FFF2-40B4-BE49-F238E27FC236}">
                <a16:creationId xmlns:a16="http://schemas.microsoft.com/office/drawing/2014/main" id="{62F23A4F-9857-A445-84D5-EA4194C68231}"/>
              </a:ext>
            </a:extLst>
          </p:cNvPr>
          <p:cNvGrpSpPr/>
          <p:nvPr userDrawn="1"/>
        </p:nvGrpSpPr>
        <p:grpSpPr>
          <a:xfrm>
            <a:off x="-6096" y="4476000"/>
            <a:ext cx="12198096" cy="96000"/>
            <a:chOff x="0" y="2494800"/>
            <a:chExt cx="9144000" cy="96000"/>
          </a:xfrm>
        </p:grpSpPr>
        <p:sp>
          <p:nvSpPr>
            <p:cNvPr id="11" name="Rectangle 10">
              <a:extLst>
                <a:ext uri="{FF2B5EF4-FFF2-40B4-BE49-F238E27FC236}">
                  <a16:creationId xmlns:a16="http://schemas.microsoft.com/office/drawing/2014/main" id="{E6EF807C-3492-8B4D-8245-E1B2EB51651C}"/>
                </a:ext>
              </a:extLst>
            </p:cNvPr>
            <p:cNvSpPr/>
            <p:nvPr userDrawn="1"/>
          </p:nvSpPr>
          <p:spPr>
            <a:xfrm>
              <a:off x="0" y="2494800"/>
              <a:ext cx="9144000" cy="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4175"/>
                </a:solidFill>
              </a:endParaRPr>
            </a:p>
          </p:txBody>
        </p:sp>
        <p:cxnSp>
          <p:nvCxnSpPr>
            <p:cNvPr id="13" name="Straight Connector 12">
              <a:extLst>
                <a:ext uri="{FF2B5EF4-FFF2-40B4-BE49-F238E27FC236}">
                  <a16:creationId xmlns:a16="http://schemas.microsoft.com/office/drawing/2014/main" id="{8BCA89F4-A5DD-E24A-8673-95DE347F26C0}"/>
                </a:ext>
              </a:extLst>
            </p:cNvPr>
            <p:cNvCxnSpPr/>
            <p:nvPr userDrawn="1"/>
          </p:nvCxnSpPr>
          <p:spPr>
            <a:xfrm>
              <a:off x="0" y="2494800"/>
              <a:ext cx="9144000" cy="0"/>
            </a:xfrm>
            <a:prstGeom prst="line">
              <a:avLst/>
            </a:prstGeom>
            <a:ln w="25400">
              <a:solidFill>
                <a:srgbClr val="0083B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480271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5F3F3C-FF39-3E44-99B9-0115FC6C198E}"/>
              </a:ext>
            </a:extLst>
          </p:cNvPr>
          <p:cNvSpPr/>
          <p:nvPr userDrawn="1"/>
        </p:nvSpPr>
        <p:spPr>
          <a:xfrm>
            <a:off x="0" y="-30480"/>
            <a:ext cx="12192000" cy="688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hasCustomPrompt="1"/>
          </p:nvPr>
        </p:nvSpPr>
        <p:spPr>
          <a:xfrm>
            <a:off x="831851" y="4908176"/>
            <a:ext cx="8769349" cy="730457"/>
          </a:xfrm>
          <a:prstGeom prst="rect">
            <a:avLst/>
          </a:prstGeom>
        </p:spPr>
        <p:txBody>
          <a:bodyPr anchor="ctr">
            <a:normAutofit/>
          </a:bodyPr>
          <a:lstStyle>
            <a:lvl1pPr algn="l">
              <a:defRPr sz="4000" b="1">
                <a:solidFill>
                  <a:schemeClr val="tx2"/>
                </a:solidFill>
              </a:defRPr>
            </a:lvl1pPr>
          </a:lstStyle>
          <a:p>
            <a:r>
              <a:rPr lang="en-US" dirty="0"/>
              <a:t>THANK YOU</a:t>
            </a:r>
          </a:p>
        </p:txBody>
      </p:sp>
      <p:cxnSp>
        <p:nvCxnSpPr>
          <p:cNvPr id="8" name="Straight Connector 7">
            <a:extLst>
              <a:ext uri="{FF2B5EF4-FFF2-40B4-BE49-F238E27FC236}">
                <a16:creationId xmlns:a16="http://schemas.microsoft.com/office/drawing/2014/main" id="{96AD5F6C-A1D6-B842-838F-C15B2FC5A187}"/>
              </a:ext>
            </a:extLst>
          </p:cNvPr>
          <p:cNvCxnSpPr>
            <a:cxnSpLocks/>
          </p:cNvCxnSpPr>
          <p:nvPr userDrawn="1"/>
        </p:nvCxnSpPr>
        <p:spPr>
          <a:xfrm>
            <a:off x="831851" y="5638633"/>
            <a:ext cx="8769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38C41116-DDED-8742-BA1D-1950D0B2EB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673" y="4800600"/>
            <a:ext cx="2017485" cy="1176867"/>
          </a:xfrm>
          <a:prstGeom prst="rect">
            <a:avLst/>
          </a:prstGeom>
        </p:spPr>
      </p:pic>
      <p:grpSp>
        <p:nvGrpSpPr>
          <p:cNvPr id="14" name="Group 13">
            <a:extLst>
              <a:ext uri="{FF2B5EF4-FFF2-40B4-BE49-F238E27FC236}">
                <a16:creationId xmlns:a16="http://schemas.microsoft.com/office/drawing/2014/main" id="{1016F08D-E6A7-5341-BE2A-A6C19053785A}"/>
              </a:ext>
            </a:extLst>
          </p:cNvPr>
          <p:cNvGrpSpPr/>
          <p:nvPr userDrawn="1"/>
        </p:nvGrpSpPr>
        <p:grpSpPr>
          <a:xfrm>
            <a:off x="0" y="-30480"/>
            <a:ext cx="12192000" cy="4194729"/>
            <a:chOff x="0" y="-30480"/>
            <a:chExt cx="12192000" cy="4194729"/>
          </a:xfrm>
        </p:grpSpPr>
        <p:pic>
          <p:nvPicPr>
            <p:cNvPr id="15" name="Picture 14">
              <a:extLst>
                <a:ext uri="{FF2B5EF4-FFF2-40B4-BE49-F238E27FC236}">
                  <a16:creationId xmlns:a16="http://schemas.microsoft.com/office/drawing/2014/main" id="{154938C3-32C1-EE44-B92C-D80BEF01102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8212" b="9091"/>
            <a:stretch/>
          </p:blipFill>
          <p:spPr>
            <a:xfrm>
              <a:off x="0" y="-30480"/>
              <a:ext cx="5851335" cy="4193027"/>
            </a:xfrm>
            <a:prstGeom prst="rect">
              <a:avLst/>
            </a:prstGeom>
          </p:spPr>
        </p:pic>
        <p:pic>
          <p:nvPicPr>
            <p:cNvPr id="16" name="Picture 15">
              <a:extLst>
                <a:ext uri="{FF2B5EF4-FFF2-40B4-BE49-F238E27FC236}">
                  <a16:creationId xmlns:a16="http://schemas.microsoft.com/office/drawing/2014/main" id="{0A23743D-D4AC-504D-A3E5-A4386BAB7C5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046423" y="2052100"/>
              <a:ext cx="2145577" cy="2110447"/>
            </a:xfrm>
            <a:prstGeom prst="rect">
              <a:avLst/>
            </a:prstGeom>
          </p:spPr>
        </p:pic>
        <p:sp>
          <p:nvSpPr>
            <p:cNvPr id="17" name="Rectangle 16">
              <a:extLst>
                <a:ext uri="{FF2B5EF4-FFF2-40B4-BE49-F238E27FC236}">
                  <a16:creationId xmlns:a16="http://schemas.microsoft.com/office/drawing/2014/main" id="{6E529E8D-83E9-1A47-B5C1-D323F4D80C27}"/>
                </a:ext>
              </a:extLst>
            </p:cNvPr>
            <p:cNvSpPr/>
            <p:nvPr userDrawn="1"/>
          </p:nvSpPr>
          <p:spPr>
            <a:xfrm>
              <a:off x="5823311" y="-27077"/>
              <a:ext cx="2118360" cy="2091377"/>
            </a:xfrm>
            <a:prstGeom prst="rect">
              <a:avLst/>
            </a:prstGeom>
            <a:solidFill>
              <a:srgbClr val="1C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79A597-331B-5246-AE6F-4DB257609713}"/>
                </a:ext>
              </a:extLst>
            </p:cNvPr>
            <p:cNvSpPr/>
            <p:nvPr userDrawn="1"/>
          </p:nvSpPr>
          <p:spPr>
            <a:xfrm>
              <a:off x="10073640" y="-30480"/>
              <a:ext cx="2118360" cy="2103351"/>
            </a:xfrm>
            <a:prstGeom prst="rect">
              <a:avLst/>
            </a:prstGeom>
            <a:solidFill>
              <a:srgbClr val="005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D9AD76-FDE1-DA46-9BCE-B8C7147773BC}"/>
                </a:ext>
              </a:extLst>
            </p:cNvPr>
            <p:cNvSpPr/>
            <p:nvPr userDrawn="1"/>
          </p:nvSpPr>
          <p:spPr>
            <a:xfrm>
              <a:off x="7933579" y="2056385"/>
              <a:ext cx="2165989" cy="2107864"/>
            </a:xfrm>
            <a:prstGeom prst="rect">
              <a:avLst/>
            </a:prstGeom>
            <a:solidFill>
              <a:srgbClr val="008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5E6388E-9BA4-AF4C-A2C7-2812C0B1326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818897" y="2064301"/>
              <a:ext cx="2122774" cy="2098246"/>
            </a:xfrm>
            <a:prstGeom prst="rect">
              <a:avLst/>
            </a:prstGeom>
          </p:spPr>
        </p:pic>
        <p:pic>
          <p:nvPicPr>
            <p:cNvPr id="21" name="Picture 20">
              <a:extLst>
                <a:ext uri="{FF2B5EF4-FFF2-40B4-BE49-F238E27FC236}">
                  <a16:creationId xmlns:a16="http://schemas.microsoft.com/office/drawing/2014/main" id="{5F570F77-9E8E-7041-8CFF-5A245B818B8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41671" y="-28778"/>
              <a:ext cx="2159993" cy="2101650"/>
            </a:xfrm>
            <a:prstGeom prst="rect">
              <a:avLst/>
            </a:prstGeom>
          </p:spPr>
        </p:pic>
      </p:grpSp>
    </p:spTree>
    <p:extLst>
      <p:ext uri="{BB962C8B-B14F-4D97-AF65-F5344CB8AC3E}">
        <p14:creationId xmlns:p14="http://schemas.microsoft.com/office/powerpoint/2010/main" val="169157598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hank You - End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BAD104-27C9-CE4F-8A7A-8A9B2DCEFD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047" b="-7047"/>
          <a:stretch/>
        </p:blipFill>
        <p:spPr>
          <a:xfrm>
            <a:off x="586" y="-76200"/>
            <a:ext cx="12191415" cy="5362279"/>
          </a:xfrm>
          <a:prstGeom prst="rect">
            <a:avLst/>
          </a:prstGeom>
        </p:spPr>
      </p:pic>
      <p:sp>
        <p:nvSpPr>
          <p:cNvPr id="12" name="Rectangle 11">
            <a:extLst>
              <a:ext uri="{FF2B5EF4-FFF2-40B4-BE49-F238E27FC236}">
                <a16:creationId xmlns:a16="http://schemas.microsoft.com/office/drawing/2014/main" id="{175F3F3C-FF39-3E44-99B9-0115FC6C198E}"/>
              </a:ext>
            </a:extLst>
          </p:cNvPr>
          <p:cNvSpPr/>
          <p:nvPr userDrawn="1"/>
        </p:nvSpPr>
        <p:spPr>
          <a:xfrm>
            <a:off x="0" y="4116826"/>
            <a:ext cx="12192000" cy="2741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2" name="Title 1"/>
          <p:cNvSpPr>
            <a:spLocks noGrp="1"/>
          </p:cNvSpPr>
          <p:nvPr>
            <p:ph type="ctrTitle" hasCustomPrompt="1"/>
          </p:nvPr>
        </p:nvSpPr>
        <p:spPr>
          <a:xfrm>
            <a:off x="831851" y="4908176"/>
            <a:ext cx="8769349" cy="730457"/>
          </a:xfrm>
          <a:prstGeom prst="rect">
            <a:avLst/>
          </a:prstGeom>
        </p:spPr>
        <p:txBody>
          <a:bodyPr anchor="ctr">
            <a:normAutofit/>
          </a:bodyPr>
          <a:lstStyle>
            <a:lvl1pPr algn="l">
              <a:defRPr sz="4000" b="1">
                <a:solidFill>
                  <a:schemeClr val="tx2"/>
                </a:solidFill>
              </a:defRPr>
            </a:lvl1pPr>
          </a:lstStyle>
          <a:p>
            <a:r>
              <a:rPr lang="en-US" dirty="0"/>
              <a:t>THANK YOU</a:t>
            </a:r>
          </a:p>
        </p:txBody>
      </p:sp>
      <p:cxnSp>
        <p:nvCxnSpPr>
          <p:cNvPr id="8" name="Straight Connector 7">
            <a:extLst>
              <a:ext uri="{FF2B5EF4-FFF2-40B4-BE49-F238E27FC236}">
                <a16:creationId xmlns:a16="http://schemas.microsoft.com/office/drawing/2014/main" id="{96AD5F6C-A1D6-B842-838F-C15B2FC5A187}"/>
              </a:ext>
            </a:extLst>
          </p:cNvPr>
          <p:cNvCxnSpPr>
            <a:cxnSpLocks/>
          </p:cNvCxnSpPr>
          <p:nvPr userDrawn="1"/>
        </p:nvCxnSpPr>
        <p:spPr>
          <a:xfrm>
            <a:off x="831851" y="5638633"/>
            <a:ext cx="876934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38C41116-DDED-8742-BA1D-1950D0B2EB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673" y="4800600"/>
            <a:ext cx="2017485" cy="1176867"/>
          </a:xfrm>
          <a:prstGeom prst="rect">
            <a:avLst/>
          </a:prstGeom>
        </p:spPr>
      </p:pic>
    </p:spTree>
    <p:extLst>
      <p:ext uri="{BB962C8B-B14F-4D97-AF65-F5344CB8AC3E}">
        <p14:creationId xmlns:p14="http://schemas.microsoft.com/office/powerpoint/2010/main" val="289511361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203199" y="6400800"/>
            <a:ext cx="963084" cy="306388"/>
          </a:xfrm>
        </p:spPr>
        <p:txBody>
          <a:bodyPr/>
          <a:lstStyle>
            <a:lvl1pPr>
              <a:defRPr smtClean="0"/>
            </a:lvl1pPr>
          </a:lstStyle>
          <a:p>
            <a:pPr>
              <a:defRPr/>
            </a:pPr>
            <a:fld id="{9F4FB47B-CCE1-D24A-A21B-22971A36EF20}" type="slidenum">
              <a:rPr lang="en-US"/>
              <a:pPr>
                <a:defRPr/>
              </a:pPr>
              <a:t>‹#›</a:t>
            </a:fld>
            <a:endParaRPr lang="en-US" sz="1400" b="1"/>
          </a:p>
        </p:txBody>
      </p:sp>
    </p:spTree>
    <p:extLst>
      <p:ext uri="{BB962C8B-B14F-4D97-AF65-F5344CB8AC3E}">
        <p14:creationId xmlns:p14="http://schemas.microsoft.com/office/powerpoint/2010/main" val="168372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0507"/>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71089" y="1005840"/>
            <a:ext cx="11237976" cy="5175504"/>
          </a:xfrm>
          <a:prstGeom prst="rect">
            <a:avLst/>
          </a:prstGeom>
        </p:spPr>
        <p:txBody>
          <a:bodyPr/>
          <a:lstStyle>
            <a:lvl1pPr marL="228600" indent="-228600">
              <a:tabLst>
                <a:tab pos="3652838" algn="l"/>
              </a:tabLst>
              <a:defRPr/>
            </a:lvl1pPr>
            <a:lvl2pPr marL="228600" indent="-228600">
              <a:tabLst>
                <a:tab pos="3652838" algn="l"/>
              </a:tabLst>
              <a:defRPr/>
            </a:lvl2pPr>
            <a:lvl3pPr marL="228600" indent="-228600">
              <a:tabLst>
                <a:tab pos="3652838" algn="l"/>
              </a:tabLst>
              <a:defRPr/>
            </a:lvl3pPr>
            <a:lvl4pPr marL="228600" indent="-228600">
              <a:tabLst>
                <a:tab pos="3652838" algn="l"/>
              </a:tabLst>
              <a:defRPr/>
            </a:lvl4pPr>
            <a:lvl5pPr marL="228600" indent="-228600">
              <a:tabLst>
                <a:tab pos="3652838" algn="l"/>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890219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8871092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amp; Subhead Only">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13F604C-9666-1942-96D8-05802EB108A2}"/>
              </a:ext>
            </a:extLst>
          </p:cNvPr>
          <p:cNvSpPr>
            <a:spLocks noGrp="1"/>
          </p:cNvSpPr>
          <p:nvPr>
            <p:ph type="body" sz="quarter" idx="10"/>
          </p:nvPr>
        </p:nvSpPr>
        <p:spPr>
          <a:xfrm>
            <a:off x="471089" y="885974"/>
            <a:ext cx="11241155" cy="427355"/>
          </a:xfrm>
        </p:spPr>
        <p:txBody>
          <a:bodyPr>
            <a:normAutofit/>
          </a:bodyPr>
          <a:lstStyle>
            <a:lvl1pPr marL="0" indent="0">
              <a:buNone/>
              <a:defRPr sz="2000" b="1">
                <a:solidFill>
                  <a:schemeClr val="accent1"/>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56398358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0507"/>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71089" y="1005840"/>
            <a:ext cx="11237976" cy="5175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17153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0507"/>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71089" y="1447800"/>
            <a:ext cx="11237976" cy="47335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2040B0A-5B9D-A54F-AE6E-18884A62A397}"/>
              </a:ext>
            </a:extLst>
          </p:cNvPr>
          <p:cNvSpPr>
            <a:spLocks noGrp="1"/>
          </p:cNvSpPr>
          <p:nvPr>
            <p:ph type="body" sz="quarter" idx="10"/>
          </p:nvPr>
        </p:nvSpPr>
        <p:spPr>
          <a:xfrm>
            <a:off x="471089" y="880611"/>
            <a:ext cx="11241155" cy="427355"/>
          </a:xfrm>
        </p:spPr>
        <p:txBody>
          <a:bodyPr>
            <a:normAutofit/>
          </a:bodyPr>
          <a:lstStyle>
            <a:lvl1pPr marL="0" indent="0">
              <a:buNone/>
              <a:defRPr sz="2000" b="1">
                <a:solidFill>
                  <a:schemeClr val="accent1"/>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53683180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amp; Two Content - 2/3">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71089" y="1005840"/>
            <a:ext cx="7225111" cy="5175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48600" y="1005840"/>
            <a:ext cx="3863644" cy="517112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418148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ubhead &amp;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1089" y="365125"/>
            <a:ext cx="11241156" cy="50292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71089" y="1447800"/>
            <a:ext cx="7225111" cy="47335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48600" y="1447800"/>
            <a:ext cx="3863644" cy="47291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156CAD4C-AD29-1544-AE06-4C6CA3CB458F}"/>
              </a:ext>
            </a:extLst>
          </p:cNvPr>
          <p:cNvSpPr>
            <a:spLocks noGrp="1"/>
          </p:cNvSpPr>
          <p:nvPr>
            <p:ph type="body" sz="quarter" idx="11"/>
          </p:nvPr>
        </p:nvSpPr>
        <p:spPr>
          <a:xfrm>
            <a:off x="471089" y="880611"/>
            <a:ext cx="11241155" cy="427355"/>
          </a:xfrm>
        </p:spPr>
        <p:txBody>
          <a:bodyPr>
            <a:normAutofit/>
          </a:bodyPr>
          <a:lstStyle>
            <a:lvl1pPr marL="0" indent="0">
              <a:buNone/>
              <a:defRPr sz="2000" b="1">
                <a:solidFill>
                  <a:schemeClr val="accent1"/>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11395190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6D6C94-99FD-7B4D-ADE7-9AB91A725BB2}"/>
              </a:ext>
            </a:extLst>
          </p:cNvPr>
          <p:cNvSpPr/>
          <p:nvPr userDrawn="1"/>
        </p:nvSpPr>
        <p:spPr>
          <a:xfrm>
            <a:off x="24062" y="1"/>
            <a:ext cx="12170664" cy="143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175"/>
              </a:solidFill>
            </a:endParaRPr>
          </a:p>
        </p:txBody>
      </p:sp>
      <p:sp>
        <p:nvSpPr>
          <p:cNvPr id="2" name="Title Placeholder 1"/>
          <p:cNvSpPr>
            <a:spLocks noGrp="1"/>
          </p:cNvSpPr>
          <p:nvPr>
            <p:ph type="title"/>
          </p:nvPr>
        </p:nvSpPr>
        <p:spPr>
          <a:xfrm>
            <a:off x="471089" y="365124"/>
            <a:ext cx="11241156" cy="50292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71089" y="1004132"/>
            <a:ext cx="11241156" cy="51728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CB5ED764-7F9A-C049-904C-C878DD03E5E4}"/>
              </a:ext>
            </a:extLst>
          </p:cNvPr>
          <p:cNvCxnSpPr>
            <a:cxnSpLocks/>
            <a:stCxn id="23" idx="3"/>
            <a:endCxn id="10" idx="1"/>
          </p:cNvCxnSpPr>
          <p:nvPr userDrawn="1"/>
        </p:nvCxnSpPr>
        <p:spPr>
          <a:xfrm flipV="1">
            <a:off x="1161747" y="6470976"/>
            <a:ext cx="10305505" cy="5142"/>
          </a:xfrm>
          <a:prstGeom prst="line">
            <a:avLst/>
          </a:prstGeom>
          <a:ln w="12700">
            <a:solidFill>
              <a:srgbClr val="1C407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B143D2C-177B-204D-A23F-19231486408F}"/>
              </a:ext>
            </a:extLst>
          </p:cNvPr>
          <p:cNvSpPr txBox="1"/>
          <p:nvPr userDrawn="1"/>
        </p:nvSpPr>
        <p:spPr>
          <a:xfrm>
            <a:off x="11467252" y="6332476"/>
            <a:ext cx="572348" cy="276999"/>
          </a:xfrm>
          <a:prstGeom prst="rect">
            <a:avLst/>
          </a:prstGeom>
          <a:noFill/>
        </p:spPr>
        <p:txBody>
          <a:bodyPr wrap="square" rtlCol="0">
            <a:spAutoFit/>
          </a:bodyPr>
          <a:lstStyle/>
          <a:p>
            <a:fld id="{18C059F1-083E-4C7A-B02B-286DAD8BD0A6}" type="slidenum">
              <a:rPr lang="en-US" sz="1200" smtClean="0">
                <a:solidFill>
                  <a:schemeClr val="tx2"/>
                </a:solidFill>
                <a:latin typeface="Arial" panose="020B0604020202020204" pitchFamily="34" charset="0"/>
                <a:cs typeface="Arial" panose="020B0604020202020204" pitchFamily="34" charset="0"/>
              </a:rPr>
              <a:t>‹#›</a:t>
            </a:fld>
            <a:endParaRPr lang="en-US" sz="1200" dirty="0">
              <a:solidFill>
                <a:schemeClr val="tx2"/>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705D921A-10C3-C54A-9E58-129DB96DE2B2}"/>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381000" y="6248400"/>
            <a:ext cx="780747" cy="455436"/>
          </a:xfrm>
          <a:prstGeom prst="rect">
            <a:avLst/>
          </a:prstGeom>
        </p:spPr>
      </p:pic>
      <p:cxnSp>
        <p:nvCxnSpPr>
          <p:cNvPr id="13" name="Straight Connector 12">
            <a:extLst>
              <a:ext uri="{FF2B5EF4-FFF2-40B4-BE49-F238E27FC236}">
                <a16:creationId xmlns:a16="http://schemas.microsoft.com/office/drawing/2014/main" id="{62FF19D0-C56B-A847-A4C0-B0B8B16EB832}"/>
              </a:ext>
            </a:extLst>
          </p:cNvPr>
          <p:cNvCxnSpPr/>
          <p:nvPr userDrawn="1"/>
        </p:nvCxnSpPr>
        <p:spPr>
          <a:xfrm>
            <a:off x="-8666" y="152400"/>
            <a:ext cx="1220724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4E62741-7B14-FF48-B6F1-AF8C0E410E8C}"/>
              </a:ext>
            </a:extLst>
          </p:cNvPr>
          <p:cNvSpPr/>
          <p:nvPr userDrawn="1"/>
        </p:nvSpPr>
        <p:spPr>
          <a:xfrm>
            <a:off x="0" y="0"/>
            <a:ext cx="204194" cy="204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A7F8577-E435-7248-A15C-40F0E801E6F9}"/>
              </a:ext>
            </a:extLst>
          </p:cNvPr>
          <p:cNvSpPr/>
          <p:nvPr userDrawn="1"/>
        </p:nvSpPr>
        <p:spPr>
          <a:xfrm>
            <a:off x="103091" y="95276"/>
            <a:ext cx="204194" cy="204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6634503"/>
      </p:ext>
    </p:extLst>
  </p:cSld>
  <p:clrMap bg1="lt1" tx1="dk1" bg2="lt2" tx2="dk2" accent1="accent1" accent2="accent2" accent3="accent3" accent4="accent4" accent5="accent5" accent6="accent6" hlink="hlink" folHlink="folHlink"/>
  <p:sldLayoutIdLst>
    <p:sldLayoutId id="2147483751" r:id="rId1"/>
    <p:sldLayoutId id="2147483778" r:id="rId2"/>
    <p:sldLayoutId id="2147483767" r:id="rId3"/>
    <p:sldLayoutId id="2147483744" r:id="rId4"/>
    <p:sldLayoutId id="2147483755" r:id="rId5"/>
    <p:sldLayoutId id="2147483740" r:id="rId6"/>
    <p:sldLayoutId id="2147483756" r:id="rId7"/>
    <p:sldLayoutId id="2147483742" r:id="rId8"/>
    <p:sldLayoutId id="2147483757" r:id="rId9"/>
    <p:sldLayoutId id="2147483754" r:id="rId10"/>
    <p:sldLayoutId id="2147483743" r:id="rId11"/>
    <p:sldLayoutId id="2147483745" r:id="rId12"/>
    <p:sldLayoutId id="2147483758" r:id="rId13"/>
    <p:sldLayoutId id="2147483759" r:id="rId14"/>
    <p:sldLayoutId id="2147483760" r:id="rId15"/>
    <p:sldLayoutId id="2147483761" r:id="rId16"/>
    <p:sldLayoutId id="2147483762" r:id="rId17"/>
    <p:sldLayoutId id="2147483772" r:id="rId18"/>
    <p:sldLayoutId id="2147483773" r:id="rId19"/>
    <p:sldLayoutId id="2147483774" r:id="rId20"/>
    <p:sldLayoutId id="2147483775" r:id="rId21"/>
    <p:sldLayoutId id="2147483776" r:id="rId22"/>
    <p:sldLayoutId id="2147483777" r:id="rId23"/>
    <p:sldLayoutId id="2147483764" r:id="rId24"/>
    <p:sldLayoutId id="2147483763" r:id="rId25"/>
    <p:sldLayoutId id="2147483781" r:id="rId26"/>
    <p:sldLayoutId id="2147483782" r:id="rId27"/>
  </p:sldLayoutIdLst>
  <p:hf hdr="0" ftr="0" dt="0"/>
  <p:txStyles>
    <p:titleStyle>
      <a:lvl1pPr algn="l" defTabSz="914400" rtl="0" eaLnBrk="1" latinLnBrk="0" hangingPunct="1">
        <a:lnSpc>
          <a:spcPct val="90000"/>
        </a:lnSpc>
        <a:spcBef>
          <a:spcPct val="0"/>
        </a:spcBef>
        <a:buNone/>
        <a:defRPr sz="28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95" userDrawn="1">
          <p15:clr>
            <a:srgbClr val="F26B43"/>
          </p15:clr>
        </p15:guide>
        <p15:guide id="2" pos="7185" userDrawn="1">
          <p15:clr>
            <a:srgbClr val="F26B43"/>
          </p15:clr>
        </p15:guide>
        <p15:guide id="3" pos="3840" userDrawn="1">
          <p15:clr>
            <a:srgbClr val="F26B43"/>
          </p15:clr>
        </p15:guide>
        <p15:guide id="4" pos="3939" userDrawn="1">
          <p15:clr>
            <a:srgbClr val="F26B43"/>
          </p15:clr>
        </p15:guide>
        <p15:guide id="5" pos="3741" userDrawn="1">
          <p15:clr>
            <a:srgbClr val="F26B43"/>
          </p15:clr>
        </p15:guide>
        <p15:guide id="6" orient="horz" pos="336" userDrawn="1">
          <p15:clr>
            <a:srgbClr val="F26B43"/>
          </p15:clr>
        </p15:guide>
        <p15:guide id="7" orient="horz" pos="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jobs.bg/company/16092" TargetMode="External"/><Relationship Id="rId2" Type="http://schemas.openxmlformats.org/officeDocument/2006/relationships/hyperlink" Target="http://www.gtt.net/" TargetMode="Externa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mailto:recruitbgteam@gtt.net" TargetMode="External"/><Relationship Id="rId4" Type="http://schemas.openxmlformats.org/officeDocument/2006/relationships/hyperlink" Target="https://www.linkedin.com/company/gt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5A8AFBC-8783-CD4C-A8A4-01A3CD9CEDFF}"/>
              </a:ext>
            </a:extLst>
          </p:cNvPr>
          <p:cNvSpPr>
            <a:spLocks noGrp="1"/>
          </p:cNvSpPr>
          <p:nvPr>
            <p:ph type="ctrTitle"/>
          </p:nvPr>
        </p:nvSpPr>
        <p:spPr>
          <a:xfrm>
            <a:off x="831850" y="4267201"/>
            <a:ext cx="10902949" cy="869591"/>
          </a:xfrm>
        </p:spPr>
        <p:txBody>
          <a:bodyPr>
            <a:normAutofit/>
          </a:bodyPr>
          <a:lstStyle/>
          <a:p>
            <a:r>
              <a:rPr lang="en-US" dirty="0"/>
              <a:t>GTT Company Overview</a:t>
            </a:r>
          </a:p>
        </p:txBody>
      </p:sp>
    </p:spTree>
    <p:extLst>
      <p:ext uri="{BB962C8B-B14F-4D97-AF65-F5344CB8AC3E}">
        <p14:creationId xmlns:p14="http://schemas.microsoft.com/office/powerpoint/2010/main" val="87242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AutoShape 2"/>
          <p:cNvSpPr>
            <a:spLocks/>
          </p:cNvSpPr>
          <p:nvPr/>
        </p:nvSpPr>
        <p:spPr bwMode="auto">
          <a:xfrm>
            <a:off x="1524001" y="6475414"/>
            <a:ext cx="722313" cy="3063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fld id="{30D4747B-2D61-BE48-B98B-96E6495653DC}" type="slidenum">
              <a:rPr lang="en-US" sz="1400" b="1">
                <a:cs typeface="Calibri" charset="0"/>
              </a:rPr>
              <a:pPr algn="ctr">
                <a:defRPr/>
              </a:pPr>
              <a:t>10</a:t>
            </a:fld>
            <a:endParaRPr lang="en-US">
              <a:cs typeface="Calibri" charset="0"/>
            </a:endParaRPr>
          </a:p>
        </p:txBody>
      </p:sp>
      <p:sp>
        <p:nvSpPr>
          <p:cNvPr id="7172" name="Rectangle 1"/>
          <p:cNvSpPr txBox="1">
            <a:spLocks noChangeArrowheads="1"/>
          </p:cNvSpPr>
          <p:nvPr/>
        </p:nvSpPr>
        <p:spPr bwMode="auto">
          <a:xfrm>
            <a:off x="407368" y="260639"/>
            <a:ext cx="8964612" cy="92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a:solidFill>
                  <a:srgbClr val="000000"/>
                </a:solidFill>
                <a:latin typeface="Calibri" charset="0"/>
                <a:ea typeface="ＭＳ Ｐゴシック" charset="0"/>
                <a:cs typeface="Calibri" charset="0"/>
                <a:sym typeface="Calibri" charset="0"/>
              </a:defRPr>
            </a:lvl1pPr>
            <a:lvl2pPr marL="742950" indent="-285750" eaLnBrk="0">
              <a:defRPr>
                <a:solidFill>
                  <a:srgbClr val="000000"/>
                </a:solidFill>
                <a:latin typeface="Calibri" charset="0"/>
                <a:ea typeface="Calibri" charset="0"/>
                <a:cs typeface="Calibri" charset="0"/>
                <a:sym typeface="Calibri" charset="0"/>
              </a:defRPr>
            </a:lvl2pPr>
            <a:lvl3pPr marL="1143000" indent="-228600" eaLnBrk="0">
              <a:defRPr>
                <a:solidFill>
                  <a:srgbClr val="000000"/>
                </a:solidFill>
                <a:latin typeface="Calibri" charset="0"/>
                <a:ea typeface="Calibri" charset="0"/>
                <a:cs typeface="Calibri" charset="0"/>
                <a:sym typeface="Calibri" charset="0"/>
              </a:defRPr>
            </a:lvl3pPr>
            <a:lvl4pPr marL="1600200" indent="-228600" eaLnBrk="0">
              <a:defRPr>
                <a:solidFill>
                  <a:srgbClr val="000000"/>
                </a:solidFill>
                <a:latin typeface="Calibri" charset="0"/>
                <a:ea typeface="Calibri" charset="0"/>
                <a:cs typeface="Calibri" charset="0"/>
                <a:sym typeface="Calibri" charset="0"/>
              </a:defRPr>
            </a:lvl4pPr>
            <a:lvl5pPr marL="2057400" indent="-228600" eaLnBrk="0">
              <a:defRPr>
                <a:solidFill>
                  <a:srgbClr val="000000"/>
                </a:solidFill>
                <a:latin typeface="Calibri" charset="0"/>
                <a:ea typeface="Calibri" charset="0"/>
                <a:cs typeface="Calibri" charset="0"/>
                <a:sym typeface="Calibri" charset="0"/>
              </a:defRPr>
            </a:lvl5pPr>
            <a:lvl6pPr marL="25146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6pPr>
            <a:lvl7pPr marL="29718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7pPr>
            <a:lvl8pPr marL="34290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8pPr>
            <a:lvl9pPr marL="38862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9pPr>
          </a:lstStyle>
          <a:p>
            <a:pPr eaLnBrk="1">
              <a:defRPr/>
            </a:pPr>
            <a:r>
              <a:rPr lang="en-US" sz="2400" b="1" dirty="0">
                <a:solidFill>
                  <a:srgbClr val="009EE0"/>
                </a:solidFill>
                <a:sym typeface="Helvetica" charset="0"/>
              </a:rPr>
              <a:t>GTT’s Team Spirit</a:t>
            </a:r>
          </a:p>
        </p:txBody>
      </p:sp>
      <p:sp>
        <p:nvSpPr>
          <p:cNvPr id="2" name="TextBox 1"/>
          <p:cNvSpPr txBox="1"/>
          <p:nvPr/>
        </p:nvSpPr>
        <p:spPr>
          <a:xfrm>
            <a:off x="5209158" y="782976"/>
            <a:ext cx="8325644" cy="2831544"/>
          </a:xfrm>
          <a:prstGeom prst="rect">
            <a:avLst/>
          </a:prstGeom>
          <a:noFill/>
        </p:spPr>
        <p:txBody>
          <a:bodyPr wrap="square" rtlCol="0">
            <a:spAutoFit/>
          </a:bodyPr>
          <a:lstStyle/>
          <a:p>
            <a:r>
              <a:rPr lang="en-US" b="1" i="1" dirty="0">
                <a:solidFill>
                  <a:srgbClr val="002060"/>
                </a:solidFill>
              </a:rPr>
              <a:t>Cross Team Building Committee</a:t>
            </a:r>
          </a:p>
          <a:p>
            <a:pPr lvl="1"/>
            <a:r>
              <a:rPr lang="en-US" sz="1400" dirty="0"/>
              <a:t>Looking after all team building events and regular Friday breakfasts</a:t>
            </a:r>
          </a:p>
          <a:p>
            <a:pPr lvl="1"/>
            <a:endParaRPr lang="en-US" sz="1400" dirty="0"/>
          </a:p>
          <a:p>
            <a:r>
              <a:rPr lang="en-US" b="1" i="1" dirty="0">
                <a:solidFill>
                  <a:srgbClr val="002060"/>
                </a:solidFill>
              </a:rPr>
              <a:t>Sport Teams</a:t>
            </a:r>
          </a:p>
          <a:p>
            <a:pPr lvl="1"/>
            <a:r>
              <a:rPr lang="en-US" b="1" i="1" dirty="0">
                <a:solidFill>
                  <a:srgbClr val="002060"/>
                </a:solidFill>
              </a:rPr>
              <a:t> </a:t>
            </a:r>
            <a:r>
              <a:rPr lang="en-US" sz="1400" dirty="0"/>
              <a:t>Running, Football, Volleyball</a:t>
            </a:r>
          </a:p>
          <a:p>
            <a:pPr lvl="1"/>
            <a:endParaRPr lang="en-US" sz="1400" dirty="0"/>
          </a:p>
          <a:p>
            <a:r>
              <a:rPr lang="en-US" b="1" i="1" dirty="0">
                <a:solidFill>
                  <a:srgbClr val="002060"/>
                </a:solidFill>
              </a:rPr>
              <a:t>Charity events</a:t>
            </a:r>
          </a:p>
          <a:p>
            <a:pPr lvl="1"/>
            <a:r>
              <a:rPr lang="en-US" sz="1400" dirty="0"/>
              <a:t>   We combine creativity with doing good</a:t>
            </a:r>
          </a:p>
          <a:p>
            <a:pPr lvl="1"/>
            <a:endParaRPr lang="en-US" sz="1400" dirty="0"/>
          </a:p>
          <a:p>
            <a:r>
              <a:rPr lang="en-US" b="1" i="1" dirty="0">
                <a:solidFill>
                  <a:srgbClr val="002060"/>
                </a:solidFill>
              </a:rPr>
              <a:t>Trainings</a:t>
            </a:r>
          </a:p>
          <a:p>
            <a:pPr lvl="1"/>
            <a:r>
              <a:rPr lang="en-US" sz="1400" dirty="0"/>
              <a:t>   External and internal opportunities to enhance</a:t>
            </a:r>
          </a:p>
        </p:txBody>
      </p:sp>
      <p:pic>
        <p:nvPicPr>
          <p:cNvPr id="4" name="Picture 3" descr="A picture containing photo, person, sky, outdoor&#10;&#10;Description automatically generated">
            <a:extLst>
              <a:ext uri="{FF2B5EF4-FFF2-40B4-BE49-F238E27FC236}">
                <a16:creationId xmlns:a16="http://schemas.microsoft.com/office/drawing/2014/main" id="{30B353DB-E84F-4F23-94DC-3BE1EC91C098}"/>
              </a:ext>
            </a:extLst>
          </p:cNvPr>
          <p:cNvPicPr>
            <a:picLocks noChangeAspect="1"/>
          </p:cNvPicPr>
          <p:nvPr/>
        </p:nvPicPr>
        <p:blipFill>
          <a:blip r:embed="rId3"/>
          <a:stretch>
            <a:fillRect/>
          </a:stretch>
        </p:blipFill>
        <p:spPr>
          <a:xfrm>
            <a:off x="577449" y="782976"/>
            <a:ext cx="2664296" cy="2664296"/>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253DAC95-158D-49F1-AE02-7CD59C68D314}"/>
              </a:ext>
            </a:extLst>
          </p:cNvPr>
          <p:cNvPicPr>
            <a:picLocks noChangeAspect="1"/>
          </p:cNvPicPr>
          <p:nvPr/>
        </p:nvPicPr>
        <p:blipFill>
          <a:blip r:embed="rId4"/>
          <a:stretch>
            <a:fillRect/>
          </a:stretch>
        </p:blipFill>
        <p:spPr>
          <a:xfrm>
            <a:off x="1991638" y="3710887"/>
            <a:ext cx="3217520" cy="2574016"/>
          </a:xfrm>
          <a:prstGeom prst="rect">
            <a:avLst/>
          </a:prstGeom>
        </p:spPr>
      </p:pic>
      <p:pic>
        <p:nvPicPr>
          <p:cNvPr id="10" name="Picture 9" descr="A picture containing photo, indoor&#10;&#10;Description automatically generated">
            <a:extLst>
              <a:ext uri="{FF2B5EF4-FFF2-40B4-BE49-F238E27FC236}">
                <a16:creationId xmlns:a16="http://schemas.microsoft.com/office/drawing/2014/main" id="{C6F9397C-F908-4176-93E2-C7D034969A93}"/>
              </a:ext>
            </a:extLst>
          </p:cNvPr>
          <p:cNvPicPr>
            <a:picLocks noChangeAspect="1"/>
          </p:cNvPicPr>
          <p:nvPr/>
        </p:nvPicPr>
        <p:blipFill rotWithShape="1">
          <a:blip r:embed="rId5"/>
          <a:srcRect l="373" t="32089" r="-373" b="26623"/>
          <a:stretch/>
        </p:blipFill>
        <p:spPr>
          <a:xfrm>
            <a:off x="5447928" y="4370178"/>
            <a:ext cx="5765732" cy="1904453"/>
          </a:xfrm>
          <a:prstGeom prst="rect">
            <a:avLst/>
          </a:prstGeom>
        </p:spPr>
      </p:pic>
    </p:spTree>
    <p:extLst>
      <p:ext uri="{BB962C8B-B14F-4D97-AF65-F5344CB8AC3E}">
        <p14:creationId xmlns:p14="http://schemas.microsoft.com/office/powerpoint/2010/main" val="20704989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1C7B4D-90F8-2546-9810-057452E202E1}"/>
              </a:ext>
            </a:extLst>
          </p:cNvPr>
          <p:cNvSpPr>
            <a:spLocks noGrp="1"/>
          </p:cNvSpPr>
          <p:nvPr>
            <p:ph type="title"/>
          </p:nvPr>
        </p:nvSpPr>
        <p:spPr/>
        <p:txBody>
          <a:bodyPr/>
          <a:lstStyle/>
          <a:p>
            <a:r>
              <a:rPr lang="en-US" dirty="0"/>
              <a:t>Career with GTT</a:t>
            </a:r>
          </a:p>
        </p:txBody>
      </p:sp>
      <p:sp>
        <p:nvSpPr>
          <p:cNvPr id="6" name="Content Placeholder 5">
            <a:extLst>
              <a:ext uri="{FF2B5EF4-FFF2-40B4-BE49-F238E27FC236}">
                <a16:creationId xmlns:a16="http://schemas.microsoft.com/office/drawing/2014/main" id="{EBF3E268-0AAA-8A4F-BA5D-99D6EB3965DC}"/>
              </a:ext>
            </a:extLst>
          </p:cNvPr>
          <p:cNvSpPr>
            <a:spLocks noGrp="1"/>
          </p:cNvSpPr>
          <p:nvPr>
            <p:ph idx="1"/>
          </p:nvPr>
        </p:nvSpPr>
        <p:spPr>
          <a:xfrm>
            <a:off x="471089" y="1005840"/>
            <a:ext cx="11249822" cy="2279144"/>
          </a:xfrm>
        </p:spPr>
        <p:txBody>
          <a:bodyPr/>
          <a:lstStyle/>
          <a:p>
            <a:pPr marL="0" indent="0">
              <a:buNone/>
              <a:tabLst>
                <a:tab pos="2738438" algn="l"/>
              </a:tabLst>
            </a:pPr>
            <a:r>
              <a:rPr lang="en-US" sz="2000" dirty="0"/>
              <a:t>  </a:t>
            </a:r>
          </a:p>
          <a:p>
            <a:pPr marL="0" indent="0" algn="just">
              <a:buNone/>
            </a:pPr>
            <a:r>
              <a:rPr lang="en-GB" sz="20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By joining GTT you will have the chance to observe the whole lifecycle of cloud networking services. </a:t>
            </a:r>
            <a:br>
              <a:rPr lang="en-GB" sz="20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br>
            <a:r>
              <a:rPr lang="en-GB" sz="20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In which part of this lifecycle you can contribute? This is completely up to your knowledge, skillset and career aspirations.</a:t>
            </a:r>
          </a:p>
          <a:p>
            <a:pPr marL="0" indent="0" algn="just">
              <a:buNone/>
            </a:pPr>
            <a:endParaRPr lang="en-US" sz="2000" dirty="0">
              <a:solidFill>
                <a:srgbClr val="002060"/>
              </a:solidFill>
              <a:latin typeface="Calibri" panose="020F0502020204030204" pitchFamily="34" charset="0"/>
              <a:cs typeface="Times New Roman" panose="02020603050405020304" pitchFamily="18" charset="0"/>
            </a:endParaRPr>
          </a:p>
          <a:p>
            <a:pPr algn="just"/>
            <a:r>
              <a:rPr lang="en-US" sz="2000" dirty="0">
                <a:solidFill>
                  <a:srgbClr val="002060"/>
                </a:solidFill>
                <a:latin typeface="Calibri" panose="020F0502020204030204" pitchFamily="34" charset="0"/>
                <a:cs typeface="Times New Roman" panose="02020603050405020304" pitchFamily="18" charset="0"/>
              </a:rPr>
              <a:t>We have career and development opportunities in the following areas:</a:t>
            </a:r>
            <a:endParaRPr lang="en-GB" sz="2000" dirty="0">
              <a:solidFill>
                <a:srgbClr val="002060"/>
              </a:solidFill>
            </a:endParaRPr>
          </a:p>
          <a:p>
            <a:pPr>
              <a:tabLst>
                <a:tab pos="2738438" algn="l"/>
              </a:tabLst>
            </a:pPr>
            <a:endParaRPr lang="en-US" sz="2000" dirty="0"/>
          </a:p>
          <a:p>
            <a:pPr>
              <a:tabLst>
                <a:tab pos="2738438" algn="l"/>
              </a:tabLst>
            </a:pPr>
            <a:endParaRPr lang="en-US" sz="2000" dirty="0"/>
          </a:p>
        </p:txBody>
      </p:sp>
      <p:graphicFrame>
        <p:nvGraphicFramePr>
          <p:cNvPr id="9" name="Diagram 8">
            <a:extLst>
              <a:ext uri="{FF2B5EF4-FFF2-40B4-BE49-F238E27FC236}">
                <a16:creationId xmlns:a16="http://schemas.microsoft.com/office/drawing/2014/main" id="{45E7FCEC-0BE2-468A-9086-5821BE137D16}"/>
              </a:ext>
            </a:extLst>
          </p:cNvPr>
          <p:cNvGraphicFramePr/>
          <p:nvPr>
            <p:extLst>
              <p:ext uri="{D42A27DB-BD31-4B8C-83A1-F6EECF244321}">
                <p14:modId xmlns:p14="http://schemas.microsoft.com/office/powerpoint/2010/main" val="859111581"/>
              </p:ext>
            </p:extLst>
          </p:nvPr>
        </p:nvGraphicFramePr>
        <p:xfrm>
          <a:off x="839416" y="3250704"/>
          <a:ext cx="10513168" cy="29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1227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DDB0-C368-494C-9D46-0002F5324B8D}"/>
              </a:ext>
            </a:extLst>
          </p:cNvPr>
          <p:cNvSpPr>
            <a:spLocks noGrp="1"/>
          </p:cNvSpPr>
          <p:nvPr>
            <p:ph type="title"/>
          </p:nvPr>
        </p:nvSpPr>
        <p:spPr/>
        <p:txBody>
          <a:bodyPr/>
          <a:lstStyle/>
          <a:p>
            <a:r>
              <a:rPr lang="en-US" dirty="0"/>
              <a:t>Application and Interview Process</a:t>
            </a:r>
            <a:endParaRPr lang="bg-BG" dirty="0"/>
          </a:p>
        </p:txBody>
      </p:sp>
      <p:sp>
        <p:nvSpPr>
          <p:cNvPr id="3" name="Content Placeholder 2">
            <a:extLst>
              <a:ext uri="{FF2B5EF4-FFF2-40B4-BE49-F238E27FC236}">
                <a16:creationId xmlns:a16="http://schemas.microsoft.com/office/drawing/2014/main" id="{53721304-412E-466F-B8FD-9B6573FB4C14}"/>
              </a:ext>
            </a:extLst>
          </p:cNvPr>
          <p:cNvSpPr>
            <a:spLocks noGrp="1"/>
          </p:cNvSpPr>
          <p:nvPr>
            <p:ph idx="1"/>
          </p:nvPr>
        </p:nvSpPr>
        <p:spPr/>
        <p:txBody>
          <a:bodyPr/>
          <a:lstStyle/>
          <a:p>
            <a:r>
              <a:rPr lang="en-US" dirty="0"/>
              <a:t>Apply for a position in GTT via:</a:t>
            </a:r>
            <a:br>
              <a:rPr lang="en-US" dirty="0"/>
            </a:br>
            <a:br>
              <a:rPr lang="en-US" dirty="0"/>
            </a:br>
            <a:r>
              <a:rPr lang="en-US" dirty="0"/>
              <a:t>Our website – </a:t>
            </a:r>
            <a:r>
              <a:rPr lang="en-US" dirty="0">
                <a:hlinkClick r:id="rId2"/>
              </a:rPr>
              <a:t>www.gtt.net</a:t>
            </a:r>
            <a:r>
              <a:rPr lang="en-US" dirty="0"/>
              <a:t> </a:t>
            </a:r>
            <a:br>
              <a:rPr lang="en-US" dirty="0"/>
            </a:br>
            <a:r>
              <a:rPr lang="en-US" dirty="0"/>
              <a:t>Jobs.bg - </a:t>
            </a:r>
            <a:r>
              <a:rPr lang="en-US" dirty="0">
                <a:hlinkClick r:id="rId3"/>
              </a:rPr>
              <a:t>https://www.jobs.bg/company/16092</a:t>
            </a:r>
            <a:br>
              <a:rPr lang="en-US" dirty="0"/>
            </a:br>
            <a:r>
              <a:rPr lang="en-US" dirty="0"/>
              <a:t>LinkedIn - </a:t>
            </a:r>
            <a:r>
              <a:rPr lang="en-US" dirty="0">
                <a:hlinkClick r:id="rId4"/>
              </a:rPr>
              <a:t>https://www.linkedin.com/company/gtt/</a:t>
            </a:r>
            <a:endParaRPr lang="en-US" dirty="0"/>
          </a:p>
          <a:p>
            <a:endParaRPr lang="en-US" dirty="0"/>
          </a:p>
          <a:p>
            <a:r>
              <a:rPr lang="en-US" dirty="0"/>
              <a:t>Keep in touch with TA team at:</a:t>
            </a:r>
          </a:p>
          <a:p>
            <a:pPr marL="0" indent="0">
              <a:buNone/>
            </a:pPr>
            <a:r>
              <a:rPr lang="en-US" dirty="0"/>
              <a:t>     </a:t>
            </a:r>
            <a:r>
              <a:rPr lang="en-US" dirty="0">
                <a:hlinkClick r:id="rId5"/>
              </a:rPr>
              <a:t>recruitbgteam@gtt.net</a:t>
            </a:r>
            <a:endParaRPr lang="en-US" dirty="0"/>
          </a:p>
          <a:p>
            <a:pPr marL="0" indent="0">
              <a:buNone/>
            </a:pPr>
            <a:endParaRPr lang="en-US" dirty="0"/>
          </a:p>
          <a:p>
            <a:r>
              <a:rPr lang="en-US" dirty="0"/>
              <a:t>What are we looking for in a candidate?</a:t>
            </a:r>
          </a:p>
          <a:p>
            <a:r>
              <a:rPr lang="en-US" dirty="0"/>
              <a:t>What can you expect of an interview with GTT?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descr="A close up of a sign&#10;&#10;Description automatically generated">
            <a:extLst>
              <a:ext uri="{FF2B5EF4-FFF2-40B4-BE49-F238E27FC236}">
                <a16:creationId xmlns:a16="http://schemas.microsoft.com/office/drawing/2014/main" id="{8C8CE67D-A4AC-46DF-A030-66FD87E96608}"/>
              </a:ext>
            </a:extLst>
          </p:cNvPr>
          <p:cNvPicPr>
            <a:picLocks noChangeAspect="1"/>
          </p:cNvPicPr>
          <p:nvPr/>
        </p:nvPicPr>
        <p:blipFill rotWithShape="1">
          <a:blip r:embed="rId6"/>
          <a:srcRect l="12819" t="3811" r="15199" b="2210"/>
          <a:stretch/>
        </p:blipFill>
        <p:spPr>
          <a:xfrm>
            <a:off x="6115767" y="2286125"/>
            <a:ext cx="5472608" cy="3898296"/>
          </a:xfrm>
          <a:prstGeom prst="rect">
            <a:avLst/>
          </a:prstGeom>
        </p:spPr>
      </p:pic>
    </p:spTree>
    <p:extLst>
      <p:ext uri="{BB962C8B-B14F-4D97-AF65-F5344CB8AC3E}">
        <p14:creationId xmlns:p14="http://schemas.microsoft.com/office/powerpoint/2010/main" val="1766274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7FBB867-14E9-0B44-A5A0-DE0990EE7EC3}"/>
              </a:ext>
            </a:extLst>
          </p:cNvPr>
          <p:cNvSpPr>
            <a:spLocks noGrp="1"/>
          </p:cNvSpPr>
          <p:nvPr>
            <p:ph type="ctrTitle"/>
          </p:nvPr>
        </p:nvSpPr>
        <p:spPr/>
        <p:txBody>
          <a:bodyPr>
            <a:normAutofit/>
          </a:bodyPr>
          <a:lstStyle/>
          <a:p>
            <a:r>
              <a:rPr lang="en-US" sz="2800" b="1" dirty="0"/>
              <a:t>Questions?</a:t>
            </a:r>
          </a:p>
        </p:txBody>
      </p:sp>
    </p:spTree>
    <p:extLst>
      <p:ext uri="{BB962C8B-B14F-4D97-AF65-F5344CB8AC3E}">
        <p14:creationId xmlns:p14="http://schemas.microsoft.com/office/powerpoint/2010/main" val="294853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7FBB867-14E9-0B44-A5A0-DE0990EE7EC3}"/>
              </a:ext>
            </a:extLst>
          </p:cNvPr>
          <p:cNvSpPr>
            <a:spLocks noGrp="1"/>
          </p:cNvSpPr>
          <p:nvPr>
            <p:ph type="ctrTitle"/>
          </p:nvPr>
        </p:nvSpPr>
        <p:spPr/>
        <p:txBody>
          <a:bodyPr>
            <a:normAutofit/>
          </a:bodyPr>
          <a:lstStyle/>
          <a:p>
            <a:r>
              <a:rPr lang="en-US" sz="2800" b="1" dirty="0"/>
              <a:t>THANK YOU</a:t>
            </a:r>
          </a:p>
        </p:txBody>
      </p:sp>
    </p:spTree>
    <p:extLst>
      <p:ext uri="{BB962C8B-B14F-4D97-AF65-F5344CB8AC3E}">
        <p14:creationId xmlns:p14="http://schemas.microsoft.com/office/powerpoint/2010/main" val="2733314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We Connect People Across Organizations, Around the World and to Every Application in the Cloud.</a:t>
            </a:r>
            <a:br>
              <a:rPr lang="en-US" b="0" dirty="0"/>
            </a:br>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4" name="Picture 3"/>
          <p:cNvPicPr>
            <a:picLocks noChangeAspect="1"/>
          </p:cNvPicPr>
          <p:nvPr/>
        </p:nvPicPr>
        <p:blipFill>
          <a:blip r:embed="rId2"/>
          <a:stretch>
            <a:fillRect/>
          </a:stretch>
        </p:blipFill>
        <p:spPr>
          <a:xfrm>
            <a:off x="741296" y="1582518"/>
            <a:ext cx="10697561" cy="4022148"/>
          </a:xfrm>
          <a:prstGeom prst="rect">
            <a:avLst/>
          </a:prstGeom>
        </p:spPr>
      </p:pic>
    </p:spTree>
    <p:extLst>
      <p:ext uri="{BB962C8B-B14F-4D97-AF65-F5344CB8AC3E}">
        <p14:creationId xmlns:p14="http://schemas.microsoft.com/office/powerpoint/2010/main" val="3377177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66737" y="908720"/>
            <a:ext cx="11058525" cy="4314825"/>
          </a:xfrm>
          <a:prstGeom prst="rect">
            <a:avLst/>
          </a:prstGeom>
        </p:spPr>
      </p:pic>
    </p:spTree>
    <p:extLst>
      <p:ext uri="{BB962C8B-B14F-4D97-AF65-F5344CB8AC3E}">
        <p14:creationId xmlns:p14="http://schemas.microsoft.com/office/powerpoint/2010/main" val="1182967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7FBB867-14E9-0B44-A5A0-DE0990EE7EC3}"/>
              </a:ext>
            </a:extLst>
          </p:cNvPr>
          <p:cNvSpPr>
            <a:spLocks noGrp="1"/>
          </p:cNvSpPr>
          <p:nvPr>
            <p:ph type="ctrTitle"/>
          </p:nvPr>
        </p:nvSpPr>
        <p:spPr>
          <a:xfrm>
            <a:off x="1600200" y="5276850"/>
            <a:ext cx="8874531" cy="730457"/>
          </a:xfrm>
        </p:spPr>
        <p:txBody>
          <a:bodyPr>
            <a:normAutofit/>
          </a:bodyPr>
          <a:lstStyle/>
          <a:p>
            <a:r>
              <a:rPr lang="en-US" sz="2800" b="1" dirty="0"/>
              <a:t>Company Portfolio</a:t>
            </a:r>
          </a:p>
        </p:txBody>
      </p:sp>
    </p:spTree>
    <p:extLst>
      <p:ext uri="{BB962C8B-B14F-4D97-AF65-F5344CB8AC3E}">
        <p14:creationId xmlns:p14="http://schemas.microsoft.com/office/powerpoint/2010/main" val="2178226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D795-78E3-4DE5-A5A6-6457D3019787}"/>
              </a:ext>
            </a:extLst>
          </p:cNvPr>
          <p:cNvSpPr>
            <a:spLocks noGrp="1"/>
          </p:cNvSpPr>
          <p:nvPr>
            <p:ph type="title"/>
          </p:nvPr>
        </p:nvSpPr>
        <p:spPr/>
        <p:txBody>
          <a:bodyPr/>
          <a:lstStyle/>
          <a:p>
            <a:r>
              <a:rPr lang="en-US" dirty="0"/>
              <a:t>Our Services</a:t>
            </a:r>
            <a:endParaRPr lang="bg-BG" dirty="0"/>
          </a:p>
        </p:txBody>
      </p:sp>
      <p:pic>
        <p:nvPicPr>
          <p:cNvPr id="5" name="Content Placeholder 4" descr="A screenshot of a cell phone&#10;&#10;Description automatically generated">
            <a:extLst>
              <a:ext uri="{FF2B5EF4-FFF2-40B4-BE49-F238E27FC236}">
                <a16:creationId xmlns:a16="http://schemas.microsoft.com/office/drawing/2014/main" id="{84E80007-2A8D-4D19-BC70-F30953C07E80}"/>
              </a:ext>
            </a:extLst>
          </p:cNvPr>
          <p:cNvPicPr>
            <a:picLocks noGrp="1" noChangeAspect="1"/>
          </p:cNvPicPr>
          <p:nvPr>
            <p:ph idx="1"/>
          </p:nvPr>
        </p:nvPicPr>
        <p:blipFill>
          <a:blip r:embed="rId2"/>
          <a:stretch>
            <a:fillRect/>
          </a:stretch>
        </p:blipFill>
        <p:spPr>
          <a:xfrm>
            <a:off x="911424" y="1722512"/>
            <a:ext cx="10021326" cy="3726501"/>
          </a:xfrm>
        </p:spPr>
      </p:pic>
    </p:spTree>
    <p:extLst>
      <p:ext uri="{BB962C8B-B14F-4D97-AF65-F5344CB8AC3E}">
        <p14:creationId xmlns:p14="http://schemas.microsoft.com/office/powerpoint/2010/main" val="410776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5D27-3690-4AD8-9AB2-DFD282AB7138}"/>
              </a:ext>
            </a:extLst>
          </p:cNvPr>
          <p:cNvSpPr>
            <a:spLocks noGrp="1"/>
          </p:cNvSpPr>
          <p:nvPr>
            <p:ph type="title"/>
          </p:nvPr>
        </p:nvSpPr>
        <p:spPr/>
        <p:txBody>
          <a:bodyPr/>
          <a:lstStyle/>
          <a:p>
            <a:endParaRPr lang="bg-BG"/>
          </a:p>
        </p:txBody>
      </p:sp>
      <p:pic>
        <p:nvPicPr>
          <p:cNvPr id="4" name="gtt_does_access_differently_(_WWW.CONVERT-THAT.COM_)">
            <a:hlinkClick r:id="" action="ppaction://media"/>
            <a:extLst>
              <a:ext uri="{FF2B5EF4-FFF2-40B4-BE49-F238E27FC236}">
                <a16:creationId xmlns:a16="http://schemas.microsoft.com/office/drawing/2014/main" id="{6F3AD8DC-8CD8-45E6-8F23-D6A33854A74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9075" y="1006475"/>
            <a:ext cx="9201150" cy="5175250"/>
          </a:xfrm>
        </p:spPr>
      </p:pic>
    </p:spTree>
    <p:extLst>
      <p:ext uri="{BB962C8B-B14F-4D97-AF65-F5344CB8AC3E}">
        <p14:creationId xmlns:p14="http://schemas.microsoft.com/office/powerpoint/2010/main" val="222841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7FBB867-14E9-0B44-A5A0-DE0990EE7EC3}"/>
              </a:ext>
            </a:extLst>
          </p:cNvPr>
          <p:cNvSpPr>
            <a:spLocks noGrp="1"/>
          </p:cNvSpPr>
          <p:nvPr>
            <p:ph type="ctrTitle"/>
          </p:nvPr>
        </p:nvSpPr>
        <p:spPr/>
        <p:txBody>
          <a:bodyPr>
            <a:normAutofit/>
          </a:bodyPr>
          <a:lstStyle/>
          <a:p>
            <a:r>
              <a:rPr lang="en-US" sz="2800" dirty="0"/>
              <a:t>Company Culture</a:t>
            </a:r>
            <a:endParaRPr lang="en-US" sz="2800" b="1" dirty="0"/>
          </a:p>
        </p:txBody>
      </p:sp>
    </p:spTree>
    <p:extLst>
      <p:ext uri="{BB962C8B-B14F-4D97-AF65-F5344CB8AC3E}">
        <p14:creationId xmlns:p14="http://schemas.microsoft.com/office/powerpoint/2010/main" val="1882100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1C7B4D-90F8-2546-9810-057452E202E1}"/>
              </a:ext>
            </a:extLst>
          </p:cNvPr>
          <p:cNvSpPr>
            <a:spLocks noGrp="1"/>
          </p:cNvSpPr>
          <p:nvPr>
            <p:ph type="title"/>
          </p:nvPr>
        </p:nvSpPr>
        <p:spPr/>
        <p:txBody>
          <a:bodyPr/>
          <a:lstStyle/>
          <a:p>
            <a:r>
              <a:rPr lang="en-US" dirty="0"/>
              <a:t>In GTT we believe in</a:t>
            </a:r>
          </a:p>
        </p:txBody>
      </p:sp>
      <p:sp>
        <p:nvSpPr>
          <p:cNvPr id="6" name="Content Placeholder 5">
            <a:extLst>
              <a:ext uri="{FF2B5EF4-FFF2-40B4-BE49-F238E27FC236}">
                <a16:creationId xmlns:a16="http://schemas.microsoft.com/office/drawing/2014/main" id="{EBF3E268-0AAA-8A4F-BA5D-99D6EB3965DC}"/>
              </a:ext>
            </a:extLst>
          </p:cNvPr>
          <p:cNvSpPr>
            <a:spLocks noGrp="1"/>
          </p:cNvSpPr>
          <p:nvPr>
            <p:ph idx="1"/>
          </p:nvPr>
        </p:nvSpPr>
        <p:spPr>
          <a:xfrm>
            <a:off x="471089" y="1005840"/>
            <a:ext cx="7857159" cy="2639184"/>
          </a:xfrm>
        </p:spPr>
        <p:txBody>
          <a:bodyPr/>
          <a:lstStyle/>
          <a:p>
            <a:pPr marL="0" indent="0">
              <a:buNone/>
              <a:tabLst>
                <a:tab pos="2738438" algn="l"/>
              </a:tabLst>
            </a:pPr>
            <a:r>
              <a:rPr lang="en-US" sz="2000" dirty="0"/>
              <a:t>  </a:t>
            </a:r>
          </a:p>
          <a:p>
            <a:pPr>
              <a:tabLst>
                <a:tab pos="2738438" algn="l"/>
              </a:tabLst>
            </a:pPr>
            <a:r>
              <a:rPr lang="en-US" sz="2000" b="1" i="1" dirty="0">
                <a:solidFill>
                  <a:srgbClr val="002060"/>
                </a:solidFill>
              </a:rPr>
              <a:t>   Simplicity </a:t>
            </a:r>
            <a:r>
              <a:rPr lang="en-US" sz="2000" dirty="0"/>
              <a:t>– We are easy to work with</a:t>
            </a:r>
          </a:p>
          <a:p>
            <a:pPr>
              <a:tabLst>
                <a:tab pos="2738438" algn="l"/>
              </a:tabLst>
            </a:pPr>
            <a:endParaRPr lang="en-US" sz="2000" dirty="0"/>
          </a:p>
          <a:p>
            <a:pPr>
              <a:tabLst>
                <a:tab pos="2738438" algn="l"/>
              </a:tabLst>
            </a:pPr>
            <a:r>
              <a:rPr lang="en-US" sz="2000" dirty="0"/>
              <a:t>   </a:t>
            </a:r>
            <a:r>
              <a:rPr lang="en-US" sz="2000" b="1" i="1" dirty="0">
                <a:solidFill>
                  <a:srgbClr val="002060"/>
                </a:solidFill>
              </a:rPr>
              <a:t>Speed </a:t>
            </a:r>
            <a:r>
              <a:rPr lang="en-US" sz="2000" dirty="0"/>
              <a:t>– We are fast and responsive</a:t>
            </a:r>
          </a:p>
          <a:p>
            <a:pPr>
              <a:tabLst>
                <a:tab pos="2738438" algn="l"/>
              </a:tabLst>
            </a:pPr>
            <a:endParaRPr lang="en-US" sz="2000" dirty="0"/>
          </a:p>
          <a:p>
            <a:pPr>
              <a:tabLst>
                <a:tab pos="2738438" algn="l"/>
              </a:tabLst>
            </a:pPr>
            <a:r>
              <a:rPr lang="en-US" sz="2000" dirty="0"/>
              <a:t>   </a:t>
            </a:r>
            <a:r>
              <a:rPr lang="en-US" sz="2000" b="1" i="1" dirty="0">
                <a:solidFill>
                  <a:srgbClr val="002060"/>
                </a:solidFill>
              </a:rPr>
              <a:t>Agility </a:t>
            </a:r>
            <a:r>
              <a:rPr lang="en-US" sz="2000" dirty="0"/>
              <a:t>– We strive to say “yes”</a:t>
            </a:r>
          </a:p>
          <a:p>
            <a:pPr>
              <a:tabLst>
                <a:tab pos="2738438" algn="l"/>
              </a:tabLst>
            </a:pPr>
            <a:endParaRPr lang="en-US" sz="2000" dirty="0"/>
          </a:p>
          <a:p>
            <a:pPr>
              <a:tabLst>
                <a:tab pos="2738438" algn="l"/>
              </a:tabLst>
            </a:pPr>
            <a:endParaRPr lang="en-US" sz="2000" dirty="0"/>
          </a:p>
        </p:txBody>
      </p:sp>
      <p:pic>
        <p:nvPicPr>
          <p:cNvPr id="3" name="Picture 2" descr="A close up of a logo&#10;&#10;Description automatically generated">
            <a:extLst>
              <a:ext uri="{FF2B5EF4-FFF2-40B4-BE49-F238E27FC236}">
                <a16:creationId xmlns:a16="http://schemas.microsoft.com/office/drawing/2014/main" id="{42FDF9E7-02E0-4C55-983C-D40EA7239893}"/>
              </a:ext>
            </a:extLst>
          </p:cNvPr>
          <p:cNvPicPr>
            <a:picLocks noChangeAspect="1"/>
          </p:cNvPicPr>
          <p:nvPr/>
        </p:nvPicPr>
        <p:blipFill rotWithShape="1">
          <a:blip r:embed="rId3"/>
          <a:srcRect l="8516" t="2850" r="12396"/>
          <a:stretch/>
        </p:blipFill>
        <p:spPr>
          <a:xfrm>
            <a:off x="5278733" y="2204864"/>
            <a:ext cx="6217868" cy="4205448"/>
          </a:xfrm>
          <a:prstGeom prst="rect">
            <a:avLst/>
          </a:prstGeom>
        </p:spPr>
      </p:pic>
      <p:sp>
        <p:nvSpPr>
          <p:cNvPr id="7" name="Content Placeholder 5">
            <a:extLst>
              <a:ext uri="{FF2B5EF4-FFF2-40B4-BE49-F238E27FC236}">
                <a16:creationId xmlns:a16="http://schemas.microsoft.com/office/drawing/2014/main" id="{6908981E-7785-4D30-8525-5A7002491849}"/>
              </a:ext>
            </a:extLst>
          </p:cNvPr>
          <p:cNvSpPr txBox="1">
            <a:spLocks/>
          </p:cNvSpPr>
          <p:nvPr/>
        </p:nvSpPr>
        <p:spPr>
          <a:xfrm>
            <a:off x="471089" y="3429000"/>
            <a:ext cx="7857159" cy="2639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tabLst>
                <a:tab pos="3652838" algn="l"/>
              </a:tabLst>
              <a:defRPr sz="1800" kern="120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500"/>
              </a:spcBef>
              <a:buClr>
                <a:schemeClr val="accent1"/>
              </a:buClr>
              <a:buFont typeface="Arial" panose="020B0604020202020204" pitchFamily="34" charset="0"/>
              <a:buChar char="•"/>
              <a:tabLst>
                <a:tab pos="3652838" algn="l"/>
              </a:tabLst>
              <a:defRPr sz="1800" kern="1200">
                <a:solidFill>
                  <a:schemeClr val="tx1"/>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90000"/>
              </a:lnSpc>
              <a:spcBef>
                <a:spcPts val="500"/>
              </a:spcBef>
              <a:buClr>
                <a:schemeClr val="accent1"/>
              </a:buClr>
              <a:buFont typeface="Arial" panose="020B0604020202020204" pitchFamily="34" charset="0"/>
              <a:buChar char="•"/>
              <a:tabLst>
                <a:tab pos="3652838" algn="l"/>
              </a:tabLst>
              <a:defRPr sz="1800" kern="1200">
                <a:solidFill>
                  <a:schemeClr val="tx1"/>
                </a:solidFill>
                <a:latin typeface="Arial" panose="020B0604020202020204" pitchFamily="34" charset="0"/>
                <a:ea typeface="+mn-ea"/>
                <a:cs typeface="Arial" panose="020B0604020202020204" pitchFamily="34" charset="0"/>
              </a:defRPr>
            </a:lvl3pPr>
            <a:lvl4pPr marL="228600" indent="-228600" algn="l" defTabSz="914400" rtl="0" eaLnBrk="1" latinLnBrk="0" hangingPunct="1">
              <a:lnSpc>
                <a:spcPct val="90000"/>
              </a:lnSpc>
              <a:spcBef>
                <a:spcPts val="500"/>
              </a:spcBef>
              <a:buClr>
                <a:schemeClr val="accent1"/>
              </a:buClr>
              <a:buFont typeface="Arial" panose="020B0604020202020204" pitchFamily="34" charset="0"/>
              <a:buChar char="•"/>
              <a:tabLst>
                <a:tab pos="3652838" algn="l"/>
              </a:tabLst>
              <a:defRPr sz="1800" kern="1200">
                <a:solidFill>
                  <a:schemeClr val="tx1"/>
                </a:solidFill>
                <a:latin typeface="Arial" panose="020B0604020202020204" pitchFamily="34" charset="0"/>
                <a:ea typeface="+mn-ea"/>
                <a:cs typeface="Arial" panose="020B0604020202020204" pitchFamily="34" charset="0"/>
              </a:defRPr>
            </a:lvl4pPr>
            <a:lvl5pPr marL="228600" indent="-228600" algn="l" defTabSz="914400" rtl="0" eaLnBrk="1" latinLnBrk="0" hangingPunct="1">
              <a:lnSpc>
                <a:spcPct val="90000"/>
              </a:lnSpc>
              <a:spcBef>
                <a:spcPts val="500"/>
              </a:spcBef>
              <a:buClr>
                <a:schemeClr val="accent1"/>
              </a:buClr>
              <a:buFont typeface="Arial" panose="020B0604020202020204" pitchFamily="34" charset="0"/>
              <a:buChar char="•"/>
              <a:tabLst>
                <a:tab pos="3652838" algn="l"/>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tabLst>
                <a:tab pos="2738438" algn="l"/>
              </a:tabLst>
            </a:pPr>
            <a:r>
              <a:rPr lang="en-US" sz="2000" dirty="0"/>
              <a:t>  </a:t>
            </a:r>
          </a:p>
          <a:p>
            <a:pPr marL="0" indent="0">
              <a:buFont typeface="Arial" panose="020B0604020202020204" pitchFamily="34" charset="0"/>
              <a:buNone/>
              <a:tabLst>
                <a:tab pos="2738438" algn="l"/>
              </a:tabLst>
            </a:pPr>
            <a:endParaRPr lang="en-US" sz="2000" dirty="0"/>
          </a:p>
          <a:p>
            <a:pPr>
              <a:tabLst>
                <a:tab pos="2738438" algn="l"/>
              </a:tabLst>
            </a:pPr>
            <a:r>
              <a:rPr lang="en-US" sz="2000" b="1" i="1" dirty="0">
                <a:solidFill>
                  <a:srgbClr val="002060"/>
                </a:solidFill>
              </a:rPr>
              <a:t>   CRAZY GROWTH in every possible aspect</a:t>
            </a:r>
            <a:endParaRPr lang="en-US" sz="2000" dirty="0"/>
          </a:p>
          <a:p>
            <a:pPr marL="0" indent="0">
              <a:buNone/>
              <a:tabLst>
                <a:tab pos="2738438" algn="l"/>
              </a:tabLst>
            </a:pPr>
            <a:endParaRPr lang="en-US" sz="2000" dirty="0"/>
          </a:p>
        </p:txBody>
      </p:sp>
    </p:spTree>
    <p:extLst>
      <p:ext uri="{BB962C8B-B14F-4D97-AF65-F5344CB8AC3E}">
        <p14:creationId xmlns:p14="http://schemas.microsoft.com/office/powerpoint/2010/main" val="7364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AutoShape 2"/>
          <p:cNvSpPr>
            <a:spLocks/>
          </p:cNvSpPr>
          <p:nvPr/>
        </p:nvSpPr>
        <p:spPr bwMode="auto">
          <a:xfrm>
            <a:off x="1524001" y="6475414"/>
            <a:ext cx="722313" cy="3063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fld id="{30D4747B-2D61-BE48-B98B-96E6495653DC}" type="slidenum">
              <a:rPr lang="en-US" sz="1400" b="1">
                <a:cs typeface="Calibri" charset="0"/>
              </a:rPr>
              <a:pPr algn="ctr">
                <a:defRPr/>
              </a:pPr>
              <a:t>9</a:t>
            </a:fld>
            <a:endParaRPr lang="en-US">
              <a:cs typeface="Calibri" charset="0"/>
            </a:endParaRPr>
          </a:p>
        </p:txBody>
      </p:sp>
      <p:sp>
        <p:nvSpPr>
          <p:cNvPr id="7172" name="Rectangle 1"/>
          <p:cNvSpPr txBox="1">
            <a:spLocks noChangeArrowheads="1"/>
          </p:cNvSpPr>
          <p:nvPr/>
        </p:nvSpPr>
        <p:spPr bwMode="auto">
          <a:xfrm>
            <a:off x="1495426" y="501650"/>
            <a:ext cx="8964612" cy="92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a:solidFill>
                  <a:srgbClr val="000000"/>
                </a:solidFill>
                <a:latin typeface="Calibri" charset="0"/>
                <a:ea typeface="ＭＳ Ｐゴシック" charset="0"/>
                <a:cs typeface="Calibri" charset="0"/>
                <a:sym typeface="Calibri" charset="0"/>
              </a:defRPr>
            </a:lvl1pPr>
            <a:lvl2pPr marL="742950" indent="-285750" eaLnBrk="0">
              <a:defRPr>
                <a:solidFill>
                  <a:srgbClr val="000000"/>
                </a:solidFill>
                <a:latin typeface="Calibri" charset="0"/>
                <a:ea typeface="Calibri" charset="0"/>
                <a:cs typeface="Calibri" charset="0"/>
                <a:sym typeface="Calibri" charset="0"/>
              </a:defRPr>
            </a:lvl2pPr>
            <a:lvl3pPr marL="1143000" indent="-228600" eaLnBrk="0">
              <a:defRPr>
                <a:solidFill>
                  <a:srgbClr val="000000"/>
                </a:solidFill>
                <a:latin typeface="Calibri" charset="0"/>
                <a:ea typeface="Calibri" charset="0"/>
                <a:cs typeface="Calibri" charset="0"/>
                <a:sym typeface="Calibri" charset="0"/>
              </a:defRPr>
            </a:lvl3pPr>
            <a:lvl4pPr marL="1600200" indent="-228600" eaLnBrk="0">
              <a:defRPr>
                <a:solidFill>
                  <a:srgbClr val="000000"/>
                </a:solidFill>
                <a:latin typeface="Calibri" charset="0"/>
                <a:ea typeface="Calibri" charset="0"/>
                <a:cs typeface="Calibri" charset="0"/>
                <a:sym typeface="Calibri" charset="0"/>
              </a:defRPr>
            </a:lvl4pPr>
            <a:lvl5pPr marL="2057400" indent="-228600" eaLnBrk="0">
              <a:defRPr>
                <a:solidFill>
                  <a:srgbClr val="000000"/>
                </a:solidFill>
                <a:latin typeface="Calibri" charset="0"/>
                <a:ea typeface="Calibri" charset="0"/>
                <a:cs typeface="Calibri" charset="0"/>
                <a:sym typeface="Calibri" charset="0"/>
              </a:defRPr>
            </a:lvl5pPr>
            <a:lvl6pPr marL="25146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6pPr>
            <a:lvl7pPr marL="29718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7pPr>
            <a:lvl8pPr marL="34290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8pPr>
            <a:lvl9pPr marL="3886200" indent="-228600" eaLnBrk="0" fontAlgn="base" hangingPunct="0">
              <a:spcBef>
                <a:spcPct val="0"/>
              </a:spcBef>
              <a:spcAft>
                <a:spcPct val="0"/>
              </a:spcAft>
              <a:defRPr>
                <a:solidFill>
                  <a:srgbClr val="000000"/>
                </a:solidFill>
                <a:latin typeface="Calibri" charset="0"/>
                <a:ea typeface="Calibri" charset="0"/>
                <a:cs typeface="Calibri" charset="0"/>
                <a:sym typeface="Calibri" charset="0"/>
              </a:defRPr>
            </a:lvl9pPr>
          </a:lstStyle>
          <a:p>
            <a:pPr eaLnBrk="1">
              <a:defRPr/>
            </a:pPr>
            <a:r>
              <a:rPr lang="en-US" sz="2400" b="1" dirty="0">
                <a:solidFill>
                  <a:srgbClr val="009EE0"/>
                </a:solidFill>
                <a:sym typeface="Helvetica" charset="0"/>
              </a:rPr>
              <a:t>GTT in Bulgaria</a:t>
            </a:r>
          </a:p>
        </p:txBody>
      </p:sp>
      <p:sp>
        <p:nvSpPr>
          <p:cNvPr id="2" name="TextBox 1"/>
          <p:cNvSpPr txBox="1"/>
          <p:nvPr/>
        </p:nvSpPr>
        <p:spPr>
          <a:xfrm>
            <a:off x="1127448" y="1397674"/>
            <a:ext cx="8325644" cy="4062651"/>
          </a:xfrm>
          <a:prstGeom prst="rect">
            <a:avLst/>
          </a:prstGeom>
          <a:noFill/>
        </p:spPr>
        <p:txBody>
          <a:bodyPr wrap="square" rtlCol="0">
            <a:spAutoFit/>
          </a:bodyPr>
          <a:lstStyle/>
          <a:p>
            <a:r>
              <a:rPr lang="en-US" b="1" i="1" dirty="0">
                <a:solidFill>
                  <a:srgbClr val="002060"/>
                </a:solidFill>
              </a:rPr>
              <a:t>GTT (Ex-</a:t>
            </a:r>
            <a:r>
              <a:rPr lang="en-US" b="1" i="1" dirty="0" err="1">
                <a:solidFill>
                  <a:srgbClr val="002060"/>
                </a:solidFill>
              </a:rPr>
              <a:t>Interoute</a:t>
            </a:r>
            <a:r>
              <a:rPr lang="en-US" b="1" i="1" dirty="0">
                <a:solidFill>
                  <a:srgbClr val="002060"/>
                </a:solidFill>
              </a:rPr>
              <a:t>) presence in Bulgaria since 2006</a:t>
            </a:r>
          </a:p>
          <a:p>
            <a:pPr lvl="1"/>
            <a:r>
              <a:rPr lang="en-US" sz="1400" dirty="0"/>
              <a:t>Strategic decision to locate the O&amp;E </a:t>
            </a:r>
            <a:r>
              <a:rPr lang="en-US" sz="1400" dirty="0" err="1"/>
              <a:t>centre</a:t>
            </a:r>
            <a:r>
              <a:rPr lang="en-US" sz="1400" dirty="0"/>
              <a:t>: 2010</a:t>
            </a:r>
          </a:p>
          <a:p>
            <a:pPr lvl="1"/>
            <a:endParaRPr lang="en-US" sz="1400" dirty="0"/>
          </a:p>
          <a:p>
            <a:r>
              <a:rPr lang="en-US" b="1" i="1" dirty="0">
                <a:solidFill>
                  <a:srgbClr val="002060"/>
                </a:solidFill>
              </a:rPr>
              <a:t>Rapid growth since 2011</a:t>
            </a:r>
          </a:p>
          <a:p>
            <a:pPr lvl="1"/>
            <a:r>
              <a:rPr lang="en-US" b="1" i="1" dirty="0">
                <a:solidFill>
                  <a:srgbClr val="002060"/>
                </a:solidFill>
              </a:rPr>
              <a:t> </a:t>
            </a:r>
            <a:r>
              <a:rPr lang="en-US" sz="1400" dirty="0"/>
              <a:t>More than </a:t>
            </a:r>
            <a:r>
              <a:rPr lang="bg-BG" sz="1400" dirty="0"/>
              <a:t>7</a:t>
            </a:r>
            <a:r>
              <a:rPr lang="en-US" sz="1400" dirty="0"/>
              <a:t>00</a:t>
            </a:r>
            <a:r>
              <a:rPr lang="bg-BG" sz="1400" dirty="0"/>
              <a:t> </a:t>
            </a:r>
            <a:r>
              <a:rPr lang="en-US" sz="1400" dirty="0"/>
              <a:t>employees at this moment and counting</a:t>
            </a:r>
          </a:p>
          <a:p>
            <a:pPr lvl="1"/>
            <a:endParaRPr lang="en-US" sz="1400" dirty="0"/>
          </a:p>
          <a:p>
            <a:r>
              <a:rPr lang="en-US" b="1" i="1" dirty="0">
                <a:solidFill>
                  <a:srgbClr val="002060"/>
                </a:solidFill>
              </a:rPr>
              <a:t>All technological networking areas</a:t>
            </a:r>
          </a:p>
          <a:p>
            <a:pPr lvl="1"/>
            <a:r>
              <a:rPr lang="en-US" sz="1400" dirty="0"/>
              <a:t>Transmission (DWDM, SDH)</a:t>
            </a:r>
          </a:p>
          <a:p>
            <a:pPr lvl="1"/>
            <a:r>
              <a:rPr lang="en-US" sz="1400" dirty="0"/>
              <a:t>IP/MPLS</a:t>
            </a:r>
          </a:p>
          <a:p>
            <a:pPr lvl="1"/>
            <a:r>
              <a:rPr lang="en-US" sz="1400" dirty="0"/>
              <a:t>Voice/Video</a:t>
            </a:r>
          </a:p>
          <a:p>
            <a:pPr lvl="1"/>
            <a:r>
              <a:rPr lang="en-US" sz="1400" dirty="0"/>
              <a:t>Computing</a:t>
            </a:r>
          </a:p>
          <a:p>
            <a:pPr lvl="1"/>
            <a:endParaRPr lang="en-US" sz="1400" dirty="0"/>
          </a:p>
          <a:p>
            <a:r>
              <a:rPr lang="en-US" b="1" i="1" dirty="0">
                <a:solidFill>
                  <a:srgbClr val="002060"/>
                </a:solidFill>
              </a:rPr>
              <a:t>All key functional areas</a:t>
            </a:r>
          </a:p>
          <a:p>
            <a:pPr lvl="1"/>
            <a:r>
              <a:rPr lang="en-US" sz="1400" dirty="0"/>
              <a:t>Network design and build</a:t>
            </a:r>
          </a:p>
          <a:p>
            <a:pPr lvl="1"/>
            <a:r>
              <a:rPr lang="en-US" sz="1400" dirty="0"/>
              <a:t>Service delivery</a:t>
            </a:r>
          </a:p>
          <a:p>
            <a:pPr lvl="1"/>
            <a:r>
              <a:rPr lang="en-US" sz="1400" dirty="0"/>
              <a:t>Network operations</a:t>
            </a:r>
          </a:p>
          <a:p>
            <a:pPr lvl="1"/>
            <a:r>
              <a:rPr lang="en-US" sz="1400" dirty="0"/>
              <a:t>Customer support</a:t>
            </a:r>
          </a:p>
        </p:txBody>
      </p:sp>
      <p:pic>
        <p:nvPicPr>
          <p:cNvPr id="5" name="Picture 2">
            <a:extLst>
              <a:ext uri="{FF2B5EF4-FFF2-40B4-BE49-F238E27FC236}">
                <a16:creationId xmlns:a16="http://schemas.microsoft.com/office/drawing/2014/main" id="{1D1B5642-4DA2-44E4-A2C5-6A78D5B6B40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04435" y="965163"/>
            <a:ext cx="2592139" cy="1828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CF3AD108-8658-4F46-9C9B-36C87D22C3D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92292" y="3129739"/>
            <a:ext cx="3816424" cy="2237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526316"/>
      </p:ext>
    </p:extLst>
  </p:cSld>
  <p:clrMapOvr>
    <a:masterClrMapping/>
  </p:clrMapOvr>
  <p:transition spd="med"/>
</p:sld>
</file>

<file path=ppt/theme/theme1.xml><?xml version="1.0" encoding="utf-8"?>
<a:theme xmlns:a="http://schemas.openxmlformats.org/drawingml/2006/main" name="Office Theme">
  <a:themeElements>
    <a:clrScheme name="GTT Colors">
      <a:dk1>
        <a:srgbClr val="595959"/>
      </a:dk1>
      <a:lt1>
        <a:srgbClr val="FFFFFF"/>
      </a:lt1>
      <a:dk2>
        <a:srgbClr val="1C4075"/>
      </a:dk2>
      <a:lt2>
        <a:srgbClr val="D2D2D2"/>
      </a:lt2>
      <a:accent1>
        <a:srgbClr val="0083BF"/>
      </a:accent1>
      <a:accent2>
        <a:srgbClr val="EA7600"/>
      </a:accent2>
      <a:accent3>
        <a:srgbClr val="4C8C2C"/>
      </a:accent3>
      <a:accent4>
        <a:srgbClr val="64A70B"/>
      </a:accent4>
      <a:accent5>
        <a:srgbClr val="9A3324"/>
      </a:accent5>
      <a:accent6>
        <a:srgbClr val="59305F"/>
      </a:accent6>
      <a:hlink>
        <a:srgbClr val="235388"/>
      </a:hlink>
      <a:folHlink>
        <a:srgbClr val="59596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TT-Client-Template_Widescreen [Read-Only]" id="{C96BB56E-095E-4B96-8900-15BA6DCEF9FD}" vid="{66CD313D-F1D8-44A2-A4F9-109E27EE1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GTT Digital Transformation in Virtualization</Template>
  <TotalTime>852</TotalTime>
  <Words>511</Words>
  <Application>Microsoft Office PowerPoint</Application>
  <PresentationFormat>Widescreen</PresentationFormat>
  <Paragraphs>89</Paragraphs>
  <Slides>14</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Avenir</vt:lpstr>
      <vt:lpstr>Calibri</vt:lpstr>
      <vt:lpstr>Helvetica</vt:lpstr>
      <vt:lpstr>Office Theme</vt:lpstr>
      <vt:lpstr>GTT Company Overview</vt:lpstr>
      <vt:lpstr>We Connect People Across Organizations, Around the World and to Every Application in the Cloud. </vt:lpstr>
      <vt:lpstr>PowerPoint Presentation</vt:lpstr>
      <vt:lpstr>Company Portfolio</vt:lpstr>
      <vt:lpstr>Our Services</vt:lpstr>
      <vt:lpstr>PowerPoint Presentation</vt:lpstr>
      <vt:lpstr>Company Culture</vt:lpstr>
      <vt:lpstr>In GTT we believe in</vt:lpstr>
      <vt:lpstr>PowerPoint Presentation</vt:lpstr>
      <vt:lpstr>PowerPoint Presentation</vt:lpstr>
      <vt:lpstr>Career with GTT</vt:lpstr>
      <vt:lpstr>Application and Interview Process</vt:lpstr>
      <vt:lpstr>Questions?</vt:lpstr>
      <vt:lpstr>THANK YOU</vt:lpstr>
    </vt:vector>
  </TitlesOfParts>
  <Company>INTEROUTE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GTT Digital Transformation in Virtualization</dc:title>
  <dc:creator>Valentin Lazarov</dc:creator>
  <cp:lastModifiedBy> </cp:lastModifiedBy>
  <cp:revision>15</cp:revision>
  <dcterms:created xsi:type="dcterms:W3CDTF">2019-03-10T04:52:00Z</dcterms:created>
  <dcterms:modified xsi:type="dcterms:W3CDTF">2019-04-04T06:45:10Z</dcterms:modified>
</cp:coreProperties>
</file>